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3" r:id="rId1"/>
  </p:sldMasterIdLst>
  <p:notesMasterIdLst>
    <p:notesMasterId r:id="rId74"/>
  </p:notesMasterIdLst>
  <p:sldIdLst>
    <p:sldId id="256" r:id="rId2"/>
    <p:sldId id="257" r:id="rId3"/>
    <p:sldId id="258" r:id="rId4"/>
    <p:sldId id="259" r:id="rId5"/>
    <p:sldId id="260" r:id="rId6"/>
    <p:sldId id="309" r:id="rId7"/>
    <p:sldId id="261" r:id="rId8"/>
    <p:sldId id="262" r:id="rId9"/>
    <p:sldId id="322" r:id="rId10"/>
    <p:sldId id="333" r:id="rId11"/>
    <p:sldId id="263" r:id="rId12"/>
    <p:sldId id="264" r:id="rId13"/>
    <p:sldId id="265" r:id="rId14"/>
    <p:sldId id="304" r:id="rId15"/>
    <p:sldId id="266" r:id="rId16"/>
    <p:sldId id="267" r:id="rId17"/>
    <p:sldId id="305" r:id="rId18"/>
    <p:sldId id="306" r:id="rId19"/>
    <p:sldId id="268" r:id="rId20"/>
    <p:sldId id="320" r:id="rId21"/>
    <p:sldId id="321" r:id="rId22"/>
    <p:sldId id="269" r:id="rId23"/>
    <p:sldId id="270" r:id="rId24"/>
    <p:sldId id="307" r:id="rId25"/>
    <p:sldId id="308" r:id="rId26"/>
    <p:sldId id="271" r:id="rId27"/>
    <p:sldId id="272" r:id="rId28"/>
    <p:sldId id="274" r:id="rId29"/>
    <p:sldId id="276" r:id="rId30"/>
    <p:sldId id="273" r:id="rId31"/>
    <p:sldId id="275" r:id="rId32"/>
    <p:sldId id="317" r:id="rId33"/>
    <p:sldId id="277" r:id="rId34"/>
    <p:sldId id="319" r:id="rId35"/>
    <p:sldId id="279" r:id="rId36"/>
    <p:sldId id="334" r:id="rId37"/>
    <p:sldId id="335" r:id="rId38"/>
    <p:sldId id="336" r:id="rId39"/>
    <p:sldId id="337" r:id="rId40"/>
    <p:sldId id="338" r:id="rId41"/>
    <p:sldId id="339" r:id="rId42"/>
    <p:sldId id="340" r:id="rId43"/>
    <p:sldId id="331" r:id="rId44"/>
    <p:sldId id="282" r:id="rId45"/>
    <p:sldId id="312" r:id="rId46"/>
    <p:sldId id="311" r:id="rId47"/>
    <p:sldId id="303" r:id="rId48"/>
    <p:sldId id="283" r:id="rId49"/>
    <p:sldId id="285" r:id="rId50"/>
    <p:sldId id="287" r:id="rId51"/>
    <p:sldId id="316" r:id="rId52"/>
    <p:sldId id="288" r:id="rId53"/>
    <p:sldId id="289" r:id="rId54"/>
    <p:sldId id="290" r:id="rId55"/>
    <p:sldId id="299" r:id="rId56"/>
    <p:sldId id="298" r:id="rId57"/>
    <p:sldId id="301" r:id="rId58"/>
    <p:sldId id="286" r:id="rId59"/>
    <p:sldId id="291" r:id="rId60"/>
    <p:sldId id="292" r:id="rId61"/>
    <p:sldId id="293" r:id="rId62"/>
    <p:sldId id="314" r:id="rId63"/>
    <p:sldId id="294" r:id="rId64"/>
    <p:sldId id="318" r:id="rId65"/>
    <p:sldId id="295" r:id="rId66"/>
    <p:sldId id="296" r:id="rId67"/>
    <p:sldId id="297" r:id="rId68"/>
    <p:sldId id="284" r:id="rId69"/>
    <p:sldId id="332" r:id="rId70"/>
    <p:sldId id="313" r:id="rId71"/>
    <p:sldId id="300" r:id="rId72"/>
    <p:sldId id="310" r:id="rId73"/>
  </p:sldIdLst>
  <p:sldSz cx="7561263" cy="10693400"/>
  <p:notesSz cx="6858000" cy="9144000"/>
  <p:defaultTextStyle>
    <a:defPPr>
      <a:defRPr lang="he-IL"/>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97845" algn="l" rtl="0" fontAlgn="base">
      <a:spcBef>
        <a:spcPct val="0"/>
      </a:spcBef>
      <a:spcAft>
        <a:spcPct val="0"/>
      </a:spcAft>
      <a:defRPr kern="1200">
        <a:solidFill>
          <a:schemeClr val="tx1"/>
        </a:solidFill>
        <a:latin typeface="Arial" pitchFamily="34" charset="0"/>
        <a:ea typeface="+mn-ea"/>
        <a:cs typeface="Arial" pitchFamily="34" charset="0"/>
      </a:defRPr>
    </a:lvl2pPr>
    <a:lvl3pPr marL="995690" algn="l" rtl="0" fontAlgn="base">
      <a:spcBef>
        <a:spcPct val="0"/>
      </a:spcBef>
      <a:spcAft>
        <a:spcPct val="0"/>
      </a:spcAft>
      <a:defRPr kern="1200">
        <a:solidFill>
          <a:schemeClr val="tx1"/>
        </a:solidFill>
        <a:latin typeface="Arial" pitchFamily="34" charset="0"/>
        <a:ea typeface="+mn-ea"/>
        <a:cs typeface="Arial" pitchFamily="34" charset="0"/>
      </a:defRPr>
    </a:lvl3pPr>
    <a:lvl4pPr marL="1493535" algn="l" rtl="0" fontAlgn="base">
      <a:spcBef>
        <a:spcPct val="0"/>
      </a:spcBef>
      <a:spcAft>
        <a:spcPct val="0"/>
      </a:spcAft>
      <a:defRPr kern="1200">
        <a:solidFill>
          <a:schemeClr val="tx1"/>
        </a:solidFill>
        <a:latin typeface="Arial" pitchFamily="34" charset="0"/>
        <a:ea typeface="+mn-ea"/>
        <a:cs typeface="Arial" pitchFamily="34" charset="0"/>
      </a:defRPr>
    </a:lvl4pPr>
    <a:lvl5pPr marL="1991380" algn="l" rtl="0" fontAlgn="base">
      <a:spcBef>
        <a:spcPct val="0"/>
      </a:spcBef>
      <a:spcAft>
        <a:spcPct val="0"/>
      </a:spcAft>
      <a:defRPr kern="1200">
        <a:solidFill>
          <a:schemeClr val="tx1"/>
        </a:solidFill>
        <a:latin typeface="Arial" pitchFamily="34" charset="0"/>
        <a:ea typeface="+mn-ea"/>
        <a:cs typeface="Arial" pitchFamily="34" charset="0"/>
      </a:defRPr>
    </a:lvl5pPr>
    <a:lvl6pPr marL="2489225" algn="r" defTabSz="995690" rtl="1" eaLnBrk="1" latinLnBrk="0" hangingPunct="1">
      <a:defRPr kern="1200">
        <a:solidFill>
          <a:schemeClr val="tx1"/>
        </a:solidFill>
        <a:latin typeface="Arial" pitchFamily="34" charset="0"/>
        <a:ea typeface="+mn-ea"/>
        <a:cs typeface="Arial" pitchFamily="34" charset="0"/>
      </a:defRPr>
    </a:lvl6pPr>
    <a:lvl7pPr marL="2987070" algn="r" defTabSz="995690" rtl="1" eaLnBrk="1" latinLnBrk="0" hangingPunct="1">
      <a:defRPr kern="1200">
        <a:solidFill>
          <a:schemeClr val="tx1"/>
        </a:solidFill>
        <a:latin typeface="Arial" pitchFamily="34" charset="0"/>
        <a:ea typeface="+mn-ea"/>
        <a:cs typeface="Arial" pitchFamily="34" charset="0"/>
      </a:defRPr>
    </a:lvl7pPr>
    <a:lvl8pPr marL="3484916" algn="r" defTabSz="995690" rtl="1" eaLnBrk="1" latinLnBrk="0" hangingPunct="1">
      <a:defRPr kern="1200">
        <a:solidFill>
          <a:schemeClr val="tx1"/>
        </a:solidFill>
        <a:latin typeface="Arial" pitchFamily="34" charset="0"/>
        <a:ea typeface="+mn-ea"/>
        <a:cs typeface="Arial" pitchFamily="34" charset="0"/>
      </a:defRPr>
    </a:lvl8pPr>
    <a:lvl9pPr marL="3982761" algn="r" defTabSz="995690" rtl="1"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p:restoredLeft sz="84418" autoAdjust="0"/>
    <p:restoredTop sz="94687" autoAdjust="0"/>
  </p:normalViewPr>
  <p:slideViewPr>
    <p:cSldViewPr snapToGrid="0">
      <p:cViewPr varScale="1">
        <p:scale>
          <a:sx n="48" d="100"/>
          <a:sy n="48" d="100"/>
        </p:scale>
        <p:origin x="-1896" y="-90"/>
      </p:cViewPr>
      <p:guideLst>
        <p:guide orient="horz" pos="3368"/>
        <p:guide pos="23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68"/>
    </p:cViewPr>
  </p:sorterViewPr>
  <p:gridSpacing cx="36868100" cy="3686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rtl="1">
              <a:defRPr sz="1200">
                <a:latin typeface="Arial" pitchFamily="34" charset="0"/>
                <a:cs typeface="Arial" pitchFamily="34" charset="0"/>
              </a:defRPr>
            </a:lvl1pPr>
          </a:lstStyle>
          <a:p>
            <a:pPr>
              <a:defRPr/>
            </a:pPr>
            <a:endParaRPr lang="he-IL"/>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rtl="1">
              <a:defRPr sz="1200">
                <a:latin typeface="Arial" pitchFamily="34" charset="0"/>
                <a:cs typeface="Arial" pitchFamily="34" charset="0"/>
              </a:defRPr>
            </a:lvl1pPr>
          </a:lstStyle>
          <a:p>
            <a:pPr>
              <a:defRPr/>
            </a:pPr>
            <a:fld id="{EB78C44F-402B-46E7-9C1A-6C1C886736E6}" type="datetimeFigureOut">
              <a:rPr lang="he-IL"/>
              <a:pPr>
                <a:defRPr/>
              </a:pPr>
              <a:t>י"ט/חשון/תשע"א</a:t>
            </a:fld>
            <a:endParaRPr lang="he-IL"/>
          </a:p>
        </p:txBody>
      </p:sp>
      <p:sp>
        <p:nvSpPr>
          <p:cNvPr id="4" name="מציין מיקום של תמונת שקופית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1" anchor="ctr"/>
          <a:lstStyle/>
          <a:p>
            <a:pPr lvl="0"/>
            <a:endParaRPr lang="he-IL" noProof="0" smtClean="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he-IL" noProof="0" smtClean="0"/>
              <a:t>לחץ כדי לערוך סגנונות טקסט של תבנית בסיס</a:t>
            </a:r>
          </a:p>
          <a:p>
            <a:pPr lvl="1"/>
            <a:r>
              <a:rPr lang="he-IL" noProof="0" smtClean="0"/>
              <a:t>רמה שנייה</a:t>
            </a:r>
          </a:p>
          <a:p>
            <a:pPr lvl="2"/>
            <a:r>
              <a:rPr lang="he-IL" noProof="0" smtClean="0"/>
              <a:t>רמה שלישית</a:t>
            </a:r>
          </a:p>
          <a:p>
            <a:pPr lvl="3"/>
            <a:r>
              <a:rPr lang="he-IL" noProof="0" smtClean="0"/>
              <a:t>רמה רביעית</a:t>
            </a:r>
          </a:p>
          <a:p>
            <a:pPr lvl="4"/>
            <a:r>
              <a:rPr lang="he-IL" noProof="0" smtClean="0"/>
              <a:t>רמה חמישית</a:t>
            </a:r>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rtl="1">
              <a:defRPr sz="1200">
                <a:latin typeface="Arial" pitchFamily="34" charset="0"/>
                <a:cs typeface="Arial" pitchFamily="34" charset="0"/>
              </a:defRPr>
            </a:lvl1pPr>
          </a:lstStyle>
          <a:p>
            <a:pPr>
              <a:defRPr/>
            </a:pPr>
            <a:endParaRPr lang="he-IL"/>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rtl="1">
              <a:defRPr sz="1200">
                <a:latin typeface="Arial" pitchFamily="34" charset="0"/>
                <a:cs typeface="Arial" pitchFamily="34" charset="0"/>
              </a:defRPr>
            </a:lvl1pPr>
          </a:lstStyle>
          <a:p>
            <a:pPr>
              <a:defRPr/>
            </a:pPr>
            <a:fld id="{4A2F715E-5286-4B60-B556-5DF075018E97}" type="slidenum">
              <a:rPr lang="he-IL"/>
              <a:pPr>
                <a:defRPr/>
              </a:pPr>
              <a:t>‹#›</a:t>
            </a:fld>
            <a:endParaRPr lang="he-IL"/>
          </a:p>
        </p:txBody>
      </p:sp>
    </p:spTree>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300" kern="1200">
        <a:solidFill>
          <a:schemeClr val="tx1"/>
        </a:solidFill>
        <a:latin typeface="+mn-lt"/>
        <a:ea typeface="+mn-ea"/>
        <a:cs typeface="+mn-cs"/>
      </a:defRPr>
    </a:lvl1pPr>
    <a:lvl2pPr marL="497845" algn="r" rtl="1" eaLnBrk="0" fontAlgn="base" hangingPunct="0">
      <a:spcBef>
        <a:spcPct val="30000"/>
      </a:spcBef>
      <a:spcAft>
        <a:spcPct val="0"/>
      </a:spcAft>
      <a:defRPr sz="1300" kern="1200">
        <a:solidFill>
          <a:schemeClr val="tx1"/>
        </a:solidFill>
        <a:latin typeface="+mn-lt"/>
        <a:ea typeface="+mn-ea"/>
        <a:cs typeface="+mn-cs"/>
      </a:defRPr>
    </a:lvl2pPr>
    <a:lvl3pPr marL="995690" algn="r" rtl="1" eaLnBrk="0" fontAlgn="base" hangingPunct="0">
      <a:spcBef>
        <a:spcPct val="30000"/>
      </a:spcBef>
      <a:spcAft>
        <a:spcPct val="0"/>
      </a:spcAft>
      <a:defRPr sz="1300" kern="1200">
        <a:solidFill>
          <a:schemeClr val="tx1"/>
        </a:solidFill>
        <a:latin typeface="+mn-lt"/>
        <a:ea typeface="+mn-ea"/>
        <a:cs typeface="+mn-cs"/>
      </a:defRPr>
    </a:lvl3pPr>
    <a:lvl4pPr marL="1493535" algn="r" rtl="1" eaLnBrk="0" fontAlgn="base" hangingPunct="0">
      <a:spcBef>
        <a:spcPct val="30000"/>
      </a:spcBef>
      <a:spcAft>
        <a:spcPct val="0"/>
      </a:spcAft>
      <a:defRPr sz="1300" kern="1200">
        <a:solidFill>
          <a:schemeClr val="tx1"/>
        </a:solidFill>
        <a:latin typeface="+mn-lt"/>
        <a:ea typeface="+mn-ea"/>
        <a:cs typeface="+mn-cs"/>
      </a:defRPr>
    </a:lvl4pPr>
    <a:lvl5pPr marL="1991380" algn="r" rtl="1" eaLnBrk="0" fontAlgn="base" hangingPunct="0">
      <a:spcBef>
        <a:spcPct val="30000"/>
      </a:spcBef>
      <a:spcAft>
        <a:spcPct val="0"/>
      </a:spcAft>
      <a:defRPr sz="1300" kern="1200">
        <a:solidFill>
          <a:schemeClr val="tx1"/>
        </a:solidFill>
        <a:latin typeface="+mn-lt"/>
        <a:ea typeface="+mn-ea"/>
        <a:cs typeface="+mn-cs"/>
      </a:defRPr>
    </a:lvl5pPr>
    <a:lvl6pPr marL="2489225" algn="r" defTabSz="995690" rtl="1" eaLnBrk="1" latinLnBrk="0" hangingPunct="1">
      <a:defRPr sz="1300" kern="1200">
        <a:solidFill>
          <a:schemeClr val="tx1"/>
        </a:solidFill>
        <a:latin typeface="+mn-lt"/>
        <a:ea typeface="+mn-ea"/>
        <a:cs typeface="+mn-cs"/>
      </a:defRPr>
    </a:lvl6pPr>
    <a:lvl7pPr marL="2987070" algn="r" defTabSz="995690" rtl="1" eaLnBrk="1" latinLnBrk="0" hangingPunct="1">
      <a:defRPr sz="1300" kern="1200">
        <a:solidFill>
          <a:schemeClr val="tx1"/>
        </a:solidFill>
        <a:latin typeface="+mn-lt"/>
        <a:ea typeface="+mn-ea"/>
        <a:cs typeface="+mn-cs"/>
      </a:defRPr>
    </a:lvl7pPr>
    <a:lvl8pPr marL="3484916" algn="r" defTabSz="995690" rtl="1" eaLnBrk="1" latinLnBrk="0" hangingPunct="1">
      <a:defRPr sz="1300" kern="1200">
        <a:solidFill>
          <a:schemeClr val="tx1"/>
        </a:solidFill>
        <a:latin typeface="+mn-lt"/>
        <a:ea typeface="+mn-ea"/>
        <a:cs typeface="+mn-cs"/>
      </a:defRPr>
    </a:lvl8pPr>
    <a:lvl9pPr marL="3982761" algn="r" defTabSz="995690" rtl="1"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מציין מיקום של תמונת שקופית 1"/>
          <p:cNvSpPr>
            <a:spLocks noGrp="1" noRot="1" noChangeAspect="1" noTextEdit="1"/>
          </p:cNvSpPr>
          <p:nvPr>
            <p:ph type="sldImg"/>
          </p:nvPr>
        </p:nvSpPr>
        <p:spPr bwMode="auto">
          <a:xfrm>
            <a:off x="2217738" y="685800"/>
            <a:ext cx="2422525" cy="3429000"/>
          </a:xfrm>
          <a:noFill/>
          <a:ln>
            <a:solidFill>
              <a:srgbClr val="000000"/>
            </a:solidFill>
            <a:miter lim="800000"/>
            <a:headEnd/>
            <a:tailEnd/>
          </a:ln>
        </p:spPr>
      </p:sp>
      <p:sp>
        <p:nvSpPr>
          <p:cNvPr id="76803" name="מציין מיקום של הערות 2"/>
          <p:cNvSpPr>
            <a:spLocks noGrp="1"/>
          </p:cNvSpPr>
          <p:nvPr>
            <p:ph type="body" idx="1"/>
          </p:nvPr>
        </p:nvSpPr>
        <p:spPr bwMode="auto">
          <a:noFill/>
        </p:spPr>
        <p:txBody>
          <a:bodyPr wrap="square" numCol="1" anchor="t" anchorCtr="0" compatLnSpc="1">
            <a:prstTxWarp prst="textNoShape">
              <a:avLst/>
            </a:prstTxWarp>
          </a:bodyPr>
          <a:lstStyle/>
          <a:p>
            <a:endParaRPr lang="he-IL" smtClean="0"/>
          </a:p>
        </p:txBody>
      </p:sp>
      <p:sp>
        <p:nvSpPr>
          <p:cNvPr id="76804" name="מציין מיקום של מספר שקופית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C9CA078-63A3-4FD1-8567-A50A95EC387C}" type="slidenum">
              <a:rPr lang="he-IL" smtClean="0"/>
              <a:pPr/>
              <a:t>1</a:t>
            </a:fld>
            <a:endParaRPr lang="he-IL"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מציין מיקום של תמונת שקופית 1"/>
          <p:cNvSpPr>
            <a:spLocks noGrp="1" noRot="1" noChangeAspect="1" noTextEdit="1"/>
          </p:cNvSpPr>
          <p:nvPr>
            <p:ph type="sldImg"/>
          </p:nvPr>
        </p:nvSpPr>
        <p:spPr bwMode="auto">
          <a:xfrm>
            <a:off x="2217738" y="685800"/>
            <a:ext cx="2422525" cy="3429000"/>
          </a:xfrm>
          <a:noFill/>
          <a:ln>
            <a:solidFill>
              <a:srgbClr val="000000"/>
            </a:solidFill>
            <a:miter lim="800000"/>
            <a:headEnd/>
            <a:tailEnd/>
          </a:ln>
        </p:spPr>
      </p:sp>
      <p:sp>
        <p:nvSpPr>
          <p:cNvPr id="77827" name="מציין מיקום של הערות 2"/>
          <p:cNvSpPr>
            <a:spLocks noGrp="1"/>
          </p:cNvSpPr>
          <p:nvPr>
            <p:ph type="body" idx="1"/>
          </p:nvPr>
        </p:nvSpPr>
        <p:spPr bwMode="auto">
          <a:noFill/>
        </p:spPr>
        <p:txBody>
          <a:bodyPr wrap="square" numCol="1" anchor="t" anchorCtr="0" compatLnSpc="1">
            <a:prstTxWarp prst="textNoShape">
              <a:avLst/>
            </a:prstTxWarp>
          </a:bodyPr>
          <a:lstStyle/>
          <a:p>
            <a:endParaRPr lang="he-IL" smtClean="0"/>
          </a:p>
        </p:txBody>
      </p:sp>
      <p:sp>
        <p:nvSpPr>
          <p:cNvPr id="77828" name="מציין מיקום של מספר שקופית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1B341B2-A062-4D13-A31D-AE67E49884D0}" type="slidenum">
              <a:rPr lang="he-IL" smtClean="0"/>
              <a:pPr/>
              <a:t>2</a:t>
            </a:fld>
            <a:endParaRPr lang="he-IL"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מציין מיקום של תמונת שקופית 1"/>
          <p:cNvSpPr>
            <a:spLocks noGrp="1" noRot="1" noChangeAspect="1" noTextEdit="1"/>
          </p:cNvSpPr>
          <p:nvPr>
            <p:ph type="sldImg"/>
          </p:nvPr>
        </p:nvSpPr>
        <p:spPr bwMode="auto">
          <a:xfrm>
            <a:off x="2217738" y="685800"/>
            <a:ext cx="2422525" cy="3429000"/>
          </a:xfrm>
          <a:noFill/>
          <a:ln>
            <a:solidFill>
              <a:srgbClr val="000000"/>
            </a:solidFill>
            <a:miter lim="800000"/>
            <a:headEnd/>
            <a:tailEnd/>
          </a:ln>
        </p:spPr>
      </p:sp>
      <p:sp>
        <p:nvSpPr>
          <p:cNvPr id="78851" name="מציין מיקום של הערות 2"/>
          <p:cNvSpPr>
            <a:spLocks noGrp="1"/>
          </p:cNvSpPr>
          <p:nvPr>
            <p:ph type="body" idx="1"/>
          </p:nvPr>
        </p:nvSpPr>
        <p:spPr bwMode="auto">
          <a:noFill/>
        </p:spPr>
        <p:txBody>
          <a:bodyPr wrap="square" numCol="1" anchor="t" anchorCtr="0" compatLnSpc="1">
            <a:prstTxWarp prst="textNoShape">
              <a:avLst/>
            </a:prstTxWarp>
          </a:bodyPr>
          <a:lstStyle/>
          <a:p>
            <a:endParaRPr lang="he-IL" smtClean="0"/>
          </a:p>
        </p:txBody>
      </p:sp>
      <p:sp>
        <p:nvSpPr>
          <p:cNvPr id="78852" name="מציין מיקום של מספר שקופית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9BFD312-394C-46F2-90B0-F0778BC73AB3}" type="slidenum">
              <a:rPr lang="he-IL" smtClean="0"/>
              <a:pPr/>
              <a:t>3</a:t>
            </a:fld>
            <a:endParaRPr lang="he-IL"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מציין מיקום של תמונת שקופית 1"/>
          <p:cNvSpPr>
            <a:spLocks noGrp="1" noRot="1" noChangeAspect="1" noTextEdit="1"/>
          </p:cNvSpPr>
          <p:nvPr>
            <p:ph type="sldImg"/>
          </p:nvPr>
        </p:nvSpPr>
        <p:spPr bwMode="auto">
          <a:xfrm>
            <a:off x="2217738" y="685800"/>
            <a:ext cx="2422525" cy="3429000"/>
          </a:xfrm>
          <a:noFill/>
          <a:ln>
            <a:solidFill>
              <a:srgbClr val="000000"/>
            </a:solidFill>
            <a:miter lim="800000"/>
            <a:headEnd/>
            <a:tailEnd/>
          </a:ln>
        </p:spPr>
      </p:sp>
      <p:sp>
        <p:nvSpPr>
          <p:cNvPr id="79875" name="מציין מיקום של הערות 2"/>
          <p:cNvSpPr>
            <a:spLocks noGrp="1"/>
          </p:cNvSpPr>
          <p:nvPr>
            <p:ph type="body" idx="1"/>
          </p:nvPr>
        </p:nvSpPr>
        <p:spPr bwMode="auto">
          <a:noFill/>
        </p:spPr>
        <p:txBody>
          <a:bodyPr wrap="square" numCol="1" anchor="t" anchorCtr="0" compatLnSpc="1">
            <a:prstTxWarp prst="textNoShape">
              <a:avLst/>
            </a:prstTxWarp>
          </a:bodyPr>
          <a:lstStyle/>
          <a:p>
            <a:endParaRPr lang="he-IL" smtClean="0"/>
          </a:p>
        </p:txBody>
      </p:sp>
      <p:sp>
        <p:nvSpPr>
          <p:cNvPr id="79876" name="מציין מיקום של מספר שקופית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46A3E30-2A44-4CDE-8592-1162A4E89905}" type="slidenum">
              <a:rPr lang="he-IL" smtClean="0"/>
              <a:pPr/>
              <a:t>4</a:t>
            </a:fld>
            <a:endParaRPr lang="he-IL"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מציין מיקום של תמונת שקופית 1"/>
          <p:cNvSpPr>
            <a:spLocks noGrp="1" noRot="1" noChangeAspect="1" noTextEdit="1"/>
          </p:cNvSpPr>
          <p:nvPr>
            <p:ph type="sldImg"/>
          </p:nvPr>
        </p:nvSpPr>
        <p:spPr bwMode="auto">
          <a:xfrm>
            <a:off x="2217738" y="685800"/>
            <a:ext cx="2422525" cy="3429000"/>
          </a:xfrm>
          <a:noFill/>
          <a:ln>
            <a:solidFill>
              <a:srgbClr val="000000"/>
            </a:solidFill>
            <a:miter lim="800000"/>
            <a:headEnd/>
            <a:tailEnd/>
          </a:ln>
        </p:spPr>
      </p:sp>
      <p:sp>
        <p:nvSpPr>
          <p:cNvPr id="80899" name="מציין מיקום של הערות 2"/>
          <p:cNvSpPr>
            <a:spLocks noGrp="1"/>
          </p:cNvSpPr>
          <p:nvPr>
            <p:ph type="body" idx="1"/>
          </p:nvPr>
        </p:nvSpPr>
        <p:spPr bwMode="auto">
          <a:noFill/>
        </p:spPr>
        <p:txBody>
          <a:bodyPr wrap="square" numCol="1" anchor="t" anchorCtr="0" compatLnSpc="1">
            <a:prstTxWarp prst="textNoShape">
              <a:avLst/>
            </a:prstTxWarp>
          </a:bodyPr>
          <a:lstStyle/>
          <a:p>
            <a:endParaRPr lang="he-IL" smtClean="0"/>
          </a:p>
        </p:txBody>
      </p:sp>
      <p:sp>
        <p:nvSpPr>
          <p:cNvPr id="80900" name="מציין מיקום של מספר שקופית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5AF9277-1E13-4BDA-8D27-055AA46F46E8}" type="slidenum">
              <a:rPr lang="he-IL" smtClean="0"/>
              <a:pPr/>
              <a:t>5</a:t>
            </a:fld>
            <a:endParaRPr lang="he-IL"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מציין מיקום של תמונת שקופית 1"/>
          <p:cNvSpPr>
            <a:spLocks noGrp="1" noRot="1" noChangeAspect="1" noTextEdit="1"/>
          </p:cNvSpPr>
          <p:nvPr>
            <p:ph type="sldImg"/>
          </p:nvPr>
        </p:nvSpPr>
        <p:spPr bwMode="auto">
          <a:xfrm>
            <a:off x="2217738" y="685800"/>
            <a:ext cx="2422525" cy="3429000"/>
          </a:xfrm>
          <a:noFill/>
          <a:ln>
            <a:solidFill>
              <a:srgbClr val="000000"/>
            </a:solidFill>
            <a:miter lim="800000"/>
            <a:headEnd/>
            <a:tailEnd/>
          </a:ln>
        </p:spPr>
      </p:sp>
      <p:sp>
        <p:nvSpPr>
          <p:cNvPr id="81923" name="מציין מיקום של הערות 2"/>
          <p:cNvSpPr>
            <a:spLocks noGrp="1"/>
          </p:cNvSpPr>
          <p:nvPr>
            <p:ph type="body" idx="1"/>
          </p:nvPr>
        </p:nvSpPr>
        <p:spPr bwMode="auto">
          <a:noFill/>
        </p:spPr>
        <p:txBody>
          <a:bodyPr wrap="square" numCol="1" anchor="t" anchorCtr="0" compatLnSpc="1">
            <a:prstTxWarp prst="textNoShape">
              <a:avLst/>
            </a:prstTxWarp>
          </a:bodyPr>
          <a:lstStyle/>
          <a:p>
            <a:endParaRPr lang="he-IL" smtClean="0"/>
          </a:p>
        </p:txBody>
      </p:sp>
      <p:sp>
        <p:nvSpPr>
          <p:cNvPr id="81924" name="מציין מיקום של מספר שקופית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B2DC83C-0B7F-467D-83BF-D9C79F650FF5}" type="slidenum">
              <a:rPr lang="he-IL" smtClean="0"/>
              <a:pPr/>
              <a:t>7</a:t>
            </a:fld>
            <a:endParaRPr lang="he-IL"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מציין מיקום של תמונת שקופית 1"/>
          <p:cNvSpPr>
            <a:spLocks noGrp="1" noRot="1" noChangeAspect="1" noTextEdit="1"/>
          </p:cNvSpPr>
          <p:nvPr>
            <p:ph type="sldImg"/>
          </p:nvPr>
        </p:nvSpPr>
        <p:spPr bwMode="auto">
          <a:xfrm>
            <a:off x="2217738" y="685800"/>
            <a:ext cx="2422525" cy="3429000"/>
          </a:xfrm>
          <a:noFill/>
          <a:ln>
            <a:solidFill>
              <a:srgbClr val="000000"/>
            </a:solidFill>
            <a:miter lim="800000"/>
            <a:headEnd/>
            <a:tailEnd/>
          </a:ln>
        </p:spPr>
      </p:sp>
      <p:sp>
        <p:nvSpPr>
          <p:cNvPr id="82947" name="מציין מיקום של הערות 2"/>
          <p:cNvSpPr>
            <a:spLocks noGrp="1"/>
          </p:cNvSpPr>
          <p:nvPr>
            <p:ph type="body" idx="1"/>
          </p:nvPr>
        </p:nvSpPr>
        <p:spPr bwMode="auto">
          <a:noFill/>
        </p:spPr>
        <p:txBody>
          <a:bodyPr wrap="square" numCol="1" anchor="t" anchorCtr="0" compatLnSpc="1">
            <a:prstTxWarp prst="textNoShape">
              <a:avLst/>
            </a:prstTxWarp>
          </a:bodyPr>
          <a:lstStyle/>
          <a:p>
            <a:endParaRPr lang="he-IL" smtClean="0"/>
          </a:p>
        </p:txBody>
      </p:sp>
      <p:sp>
        <p:nvSpPr>
          <p:cNvPr id="82948" name="מציין מיקום של מספר שקופית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6CB8AB8-CEC9-47C7-8B21-E01C75071D14}" type="slidenum">
              <a:rPr lang="he-IL" smtClean="0"/>
              <a:pPr/>
              <a:t>8</a:t>
            </a:fld>
            <a:endParaRPr lang="he-IL"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מציין מיקום של תמונת שקופית 1"/>
          <p:cNvSpPr>
            <a:spLocks noGrp="1" noRot="1" noChangeAspect="1" noTextEdit="1"/>
          </p:cNvSpPr>
          <p:nvPr>
            <p:ph type="sldImg"/>
          </p:nvPr>
        </p:nvSpPr>
        <p:spPr bwMode="auto">
          <a:xfrm>
            <a:off x="2217738" y="685800"/>
            <a:ext cx="2422525" cy="3429000"/>
          </a:xfrm>
          <a:noFill/>
          <a:ln>
            <a:solidFill>
              <a:srgbClr val="000000"/>
            </a:solidFill>
            <a:miter lim="800000"/>
            <a:headEnd/>
            <a:tailEnd/>
          </a:ln>
        </p:spPr>
      </p:sp>
      <p:sp>
        <p:nvSpPr>
          <p:cNvPr id="83971" name="מציין מיקום של הערות 2"/>
          <p:cNvSpPr>
            <a:spLocks noGrp="1"/>
          </p:cNvSpPr>
          <p:nvPr>
            <p:ph type="body" idx="1"/>
          </p:nvPr>
        </p:nvSpPr>
        <p:spPr bwMode="auto">
          <a:noFill/>
        </p:spPr>
        <p:txBody>
          <a:bodyPr wrap="square" numCol="1" anchor="t" anchorCtr="0" compatLnSpc="1">
            <a:prstTxWarp prst="textNoShape">
              <a:avLst/>
            </a:prstTxWarp>
          </a:bodyPr>
          <a:lstStyle/>
          <a:p>
            <a:endParaRPr lang="he-IL" smtClean="0"/>
          </a:p>
        </p:txBody>
      </p:sp>
      <p:sp>
        <p:nvSpPr>
          <p:cNvPr id="83972" name="מציין מיקום של מספר שקופית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A414B30-7B88-4FF6-9D1B-F38FDD393B1F}" type="slidenum">
              <a:rPr lang="he-IL" smtClean="0"/>
              <a:pPr/>
              <a:t>12</a:t>
            </a:fld>
            <a:endParaRPr lang="he-IL"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567095" y="3321124"/>
            <a:ext cx="6427074" cy="2292912"/>
          </a:xfrm>
          <a:prstGeom prst="rect">
            <a:avLst/>
          </a:prstGeom>
        </p:spPr>
        <p:txBody>
          <a:bodyPr lIns="99569" tIns="49785" rIns="99569" bIns="49785"/>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134190" y="6059594"/>
            <a:ext cx="5292884" cy="2733330"/>
          </a:xfrm>
          <a:prstGeom prst="rect">
            <a:avLst/>
          </a:prstGeom>
        </p:spPr>
        <p:txBody>
          <a:bodyPr lIns="99569" tIns="49785" rIns="99569" bIns="49785"/>
          <a:lstStyle>
            <a:lvl1pPr marL="0" indent="0" algn="ctr">
              <a:buNone/>
              <a:defRPr/>
            </a:lvl1pPr>
            <a:lvl2pPr marL="497845" indent="0" algn="ctr">
              <a:buNone/>
              <a:defRPr/>
            </a:lvl2pPr>
            <a:lvl3pPr marL="995690" indent="0" algn="ctr">
              <a:buNone/>
              <a:defRPr/>
            </a:lvl3pPr>
            <a:lvl4pPr marL="1493535" indent="0" algn="ctr">
              <a:buNone/>
              <a:defRPr/>
            </a:lvl4pPr>
            <a:lvl5pPr marL="1991380" indent="0" algn="ctr">
              <a:buNone/>
              <a:defRPr/>
            </a:lvl5pPr>
            <a:lvl6pPr marL="2489225" indent="0" algn="ctr">
              <a:buNone/>
              <a:defRPr/>
            </a:lvl6pPr>
            <a:lvl7pPr marL="2987070" indent="0" algn="ctr">
              <a:buNone/>
              <a:defRPr/>
            </a:lvl7pPr>
            <a:lvl8pPr marL="3484916" indent="0" algn="ctr">
              <a:buNone/>
              <a:defRPr/>
            </a:lvl8pPr>
            <a:lvl9pPr marL="3982761" indent="0" algn="ctr">
              <a:buNone/>
              <a:defRPr/>
            </a:lvl9pPr>
          </a:lstStyle>
          <a:p>
            <a:r>
              <a:rPr lang="he-IL" smtClean="0"/>
              <a:t>לחץ כדי לערוך סגנון כותרת משנה של תבנית בסיס</a:t>
            </a:r>
            <a:endParaRPr lang="he-IL"/>
          </a:p>
        </p:txBody>
      </p:sp>
      <p:sp>
        <p:nvSpPr>
          <p:cNvPr id="4" name="Rectangle 10"/>
          <p:cNvSpPr>
            <a:spLocks noGrp="1" noChangeArrowheads="1"/>
          </p:cNvSpPr>
          <p:nvPr>
            <p:ph type="sldNum" sz="quarter" idx="10"/>
          </p:nvPr>
        </p:nvSpPr>
        <p:spPr>
          <a:ln/>
        </p:spPr>
        <p:txBody>
          <a:bodyPr/>
          <a:lstStyle>
            <a:lvl1pPr>
              <a:defRPr/>
            </a:lvl1pPr>
          </a:lstStyle>
          <a:p>
            <a:pPr>
              <a:defRPr/>
            </a:pPr>
            <a:fld id="{76A6D834-9484-4A3B-9D7F-E29F80500D65}" type="slidenum">
              <a:rPr lang="he-IL"/>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a:xfrm>
            <a:off x="378063" y="428422"/>
            <a:ext cx="6805137" cy="1782233"/>
          </a:xfrm>
          <a:prstGeom prst="rect">
            <a:avLst/>
          </a:prstGeom>
        </p:spPr>
        <p:txBody>
          <a:bodyPr lIns="99569" tIns="49785" rIns="99569" bIns="49785"/>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378063" y="2495127"/>
            <a:ext cx="6805137" cy="7056959"/>
          </a:xfrm>
          <a:prstGeom prst="rect">
            <a:avLst/>
          </a:prstGeom>
        </p:spPr>
        <p:txBody>
          <a:bodyPr vert="eaVert" lIns="99569" tIns="49785" rIns="99569" bIns="49785"/>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Rectangle 10"/>
          <p:cNvSpPr>
            <a:spLocks noGrp="1" noChangeArrowheads="1"/>
          </p:cNvSpPr>
          <p:nvPr>
            <p:ph type="sldNum" sz="quarter" idx="10"/>
          </p:nvPr>
        </p:nvSpPr>
        <p:spPr>
          <a:ln/>
        </p:spPr>
        <p:txBody>
          <a:bodyPr/>
          <a:lstStyle>
            <a:lvl1pPr>
              <a:defRPr/>
            </a:lvl1pPr>
          </a:lstStyle>
          <a:p>
            <a:pPr>
              <a:defRPr/>
            </a:pPr>
            <a:fld id="{CD839256-F0BB-4146-849D-8ACCF1DF7444}" type="slidenum">
              <a:rPr lang="he-IL"/>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5481916" y="428421"/>
            <a:ext cx="1701284" cy="9123664"/>
          </a:xfrm>
          <a:prstGeom prst="rect">
            <a:avLst/>
          </a:prstGeom>
        </p:spPr>
        <p:txBody>
          <a:bodyPr vert="eaVert" lIns="99569" tIns="49785" rIns="99569" bIns="49785"/>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378063" y="428421"/>
            <a:ext cx="4935824" cy="9123664"/>
          </a:xfrm>
          <a:prstGeom prst="rect">
            <a:avLst/>
          </a:prstGeom>
        </p:spPr>
        <p:txBody>
          <a:bodyPr vert="eaVert" lIns="99569" tIns="49785" rIns="99569" bIns="49785"/>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Rectangle 10"/>
          <p:cNvSpPr>
            <a:spLocks noGrp="1" noChangeArrowheads="1"/>
          </p:cNvSpPr>
          <p:nvPr>
            <p:ph type="sldNum" sz="quarter" idx="10"/>
          </p:nvPr>
        </p:nvSpPr>
        <p:spPr>
          <a:ln/>
        </p:spPr>
        <p:txBody>
          <a:bodyPr/>
          <a:lstStyle>
            <a:lvl1pPr>
              <a:defRPr/>
            </a:lvl1pPr>
          </a:lstStyle>
          <a:p>
            <a:pPr>
              <a:defRPr/>
            </a:pPr>
            <a:fld id="{2E4E3BCD-923C-4135-9F1A-FCFC104977A4}" type="slidenum">
              <a:rPr lang="he-IL"/>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378063" y="428422"/>
            <a:ext cx="6805137" cy="1782233"/>
          </a:xfrm>
          <a:prstGeom prst="rect">
            <a:avLst/>
          </a:prstGeom>
        </p:spPr>
        <p:txBody>
          <a:bodyPr lIns="99569" tIns="49785" rIns="99569" bIns="49785"/>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378063" y="2495127"/>
            <a:ext cx="6805137" cy="7056959"/>
          </a:xfrm>
          <a:prstGeom prst="rect">
            <a:avLst/>
          </a:prstGeom>
        </p:spPr>
        <p:txBody>
          <a:bodyPr lIns="99569" tIns="49785" rIns="99569" bIns="49785"/>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Rectangle 10"/>
          <p:cNvSpPr>
            <a:spLocks noGrp="1" noChangeArrowheads="1"/>
          </p:cNvSpPr>
          <p:nvPr>
            <p:ph type="sldNum" sz="quarter" idx="10"/>
          </p:nvPr>
        </p:nvSpPr>
        <p:spPr>
          <a:ln/>
        </p:spPr>
        <p:txBody>
          <a:bodyPr/>
          <a:lstStyle>
            <a:lvl1pPr>
              <a:defRPr/>
            </a:lvl1pPr>
          </a:lstStyle>
          <a:p>
            <a:pPr>
              <a:defRPr/>
            </a:pPr>
            <a:fld id="{9906BF3E-0F78-4DFE-B23E-C02655D8B0A9}" type="slidenum">
              <a:rPr lang="he-IL"/>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596850" y="6871881"/>
            <a:ext cx="6427074" cy="2123257"/>
          </a:xfrm>
          <a:prstGeom prst="rect">
            <a:avLst/>
          </a:prstGeom>
        </p:spPr>
        <p:txBody>
          <a:bodyPr lIns="99569" tIns="49785" rIns="99569" bIns="49785" anchor="t"/>
          <a:lstStyle>
            <a:lvl1pPr algn="r">
              <a:defRPr sz="4400" b="1" cap="all"/>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596850" y="4532700"/>
            <a:ext cx="6427074" cy="2339181"/>
          </a:xfrm>
          <a:prstGeom prst="rect">
            <a:avLst/>
          </a:prstGeom>
        </p:spPr>
        <p:txBody>
          <a:bodyPr lIns="99569" tIns="49785" rIns="99569" bIns="49785" anchor="b"/>
          <a:lstStyle>
            <a:lvl1pPr marL="0" indent="0">
              <a:buNone/>
              <a:defRPr sz="2200"/>
            </a:lvl1pPr>
            <a:lvl2pPr marL="497845" indent="0">
              <a:buNone/>
              <a:defRPr sz="2000"/>
            </a:lvl2pPr>
            <a:lvl3pPr marL="995690" indent="0">
              <a:buNone/>
              <a:defRPr sz="1700"/>
            </a:lvl3pPr>
            <a:lvl4pPr marL="1493535" indent="0">
              <a:buNone/>
              <a:defRPr sz="1500"/>
            </a:lvl4pPr>
            <a:lvl5pPr marL="1991380" indent="0">
              <a:buNone/>
              <a:defRPr sz="1500"/>
            </a:lvl5pPr>
            <a:lvl6pPr marL="2489225" indent="0">
              <a:buNone/>
              <a:defRPr sz="1500"/>
            </a:lvl6pPr>
            <a:lvl7pPr marL="2987070" indent="0">
              <a:buNone/>
              <a:defRPr sz="1500"/>
            </a:lvl7pPr>
            <a:lvl8pPr marL="3484916" indent="0">
              <a:buNone/>
              <a:defRPr sz="1500"/>
            </a:lvl8pPr>
            <a:lvl9pPr marL="3982761" indent="0">
              <a:buNone/>
              <a:defRPr sz="1500"/>
            </a:lvl9pPr>
          </a:lstStyle>
          <a:p>
            <a:pPr lvl="0"/>
            <a:r>
              <a:rPr lang="he-IL" smtClean="0"/>
              <a:t>לחץ כדי לערוך סגנונות טקסט של תבנית בסיס</a:t>
            </a:r>
          </a:p>
        </p:txBody>
      </p:sp>
      <p:sp>
        <p:nvSpPr>
          <p:cNvPr id="4" name="Rectangle 10"/>
          <p:cNvSpPr>
            <a:spLocks noGrp="1" noChangeArrowheads="1"/>
          </p:cNvSpPr>
          <p:nvPr>
            <p:ph type="sldNum" sz="quarter" idx="10"/>
          </p:nvPr>
        </p:nvSpPr>
        <p:spPr>
          <a:ln/>
        </p:spPr>
        <p:txBody>
          <a:bodyPr/>
          <a:lstStyle>
            <a:lvl1pPr>
              <a:defRPr/>
            </a:lvl1pPr>
          </a:lstStyle>
          <a:p>
            <a:pPr>
              <a:defRPr/>
            </a:pPr>
            <a:fld id="{7922422B-1C35-4C0C-A34E-F56A5F26980D}" type="slidenum">
              <a:rPr lang="he-IL"/>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378063" y="428422"/>
            <a:ext cx="6805137" cy="1782233"/>
          </a:xfrm>
          <a:prstGeom prst="rect">
            <a:avLst/>
          </a:prstGeom>
        </p:spPr>
        <p:txBody>
          <a:bodyPr lIns="99569" tIns="49785" rIns="99569" bIns="49785"/>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378063" y="2495127"/>
            <a:ext cx="3318554" cy="7056959"/>
          </a:xfrm>
          <a:prstGeom prst="rect">
            <a:avLst/>
          </a:prstGeom>
        </p:spPr>
        <p:txBody>
          <a:bodyPr lIns="99569" tIns="49785" rIns="99569" bIns="49785"/>
          <a:lstStyle>
            <a:lvl1pPr>
              <a:defRPr sz="30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3864646" y="2495127"/>
            <a:ext cx="3318554" cy="7056959"/>
          </a:xfrm>
          <a:prstGeom prst="rect">
            <a:avLst/>
          </a:prstGeom>
        </p:spPr>
        <p:txBody>
          <a:bodyPr lIns="99569" tIns="49785" rIns="99569" bIns="49785"/>
          <a:lstStyle>
            <a:lvl1pPr>
              <a:defRPr sz="30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Rectangle 10"/>
          <p:cNvSpPr>
            <a:spLocks noGrp="1" noChangeArrowheads="1"/>
          </p:cNvSpPr>
          <p:nvPr>
            <p:ph type="sldNum" sz="quarter" idx="10"/>
          </p:nvPr>
        </p:nvSpPr>
        <p:spPr>
          <a:ln/>
        </p:spPr>
        <p:txBody>
          <a:bodyPr/>
          <a:lstStyle>
            <a:lvl1pPr>
              <a:defRPr/>
            </a:lvl1pPr>
          </a:lstStyle>
          <a:p>
            <a:pPr>
              <a:defRPr/>
            </a:pPr>
            <a:fld id="{A36F14BE-BB75-4463-9D52-6F9E6790B47F}" type="slidenum">
              <a:rPr lang="he-IL"/>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378063" y="428422"/>
            <a:ext cx="6805137" cy="1782233"/>
          </a:xfrm>
          <a:prstGeom prst="rect">
            <a:avLst/>
          </a:prstGeom>
        </p:spPr>
        <p:txBody>
          <a:bodyPr lIns="99569" tIns="49785" rIns="99569" bIns="49785"/>
          <a:lstStyle>
            <a:lvl1pPr>
              <a:defRPr/>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378063" y="2394020"/>
            <a:ext cx="3341309" cy="997365"/>
          </a:xfrm>
          <a:prstGeom prst="rect">
            <a:avLst/>
          </a:prstGeom>
        </p:spPr>
        <p:txBody>
          <a:bodyPr lIns="99569" tIns="49785" rIns="99569" bIns="49785" anchor="b"/>
          <a:lstStyle>
            <a:lvl1pPr marL="0" indent="0">
              <a:buNone/>
              <a:defRPr sz="2600" b="1"/>
            </a:lvl1pPr>
            <a:lvl2pPr marL="497845" indent="0">
              <a:buNone/>
              <a:defRPr sz="2200" b="1"/>
            </a:lvl2pPr>
            <a:lvl3pPr marL="995690" indent="0">
              <a:buNone/>
              <a:defRPr sz="2000" b="1"/>
            </a:lvl3pPr>
            <a:lvl4pPr marL="1493535" indent="0">
              <a:buNone/>
              <a:defRPr sz="1700" b="1"/>
            </a:lvl4pPr>
            <a:lvl5pPr marL="1991380" indent="0">
              <a:buNone/>
              <a:defRPr sz="1700" b="1"/>
            </a:lvl5pPr>
            <a:lvl6pPr marL="2489225" indent="0">
              <a:buNone/>
              <a:defRPr sz="1700" b="1"/>
            </a:lvl6pPr>
            <a:lvl7pPr marL="2987070" indent="0">
              <a:buNone/>
              <a:defRPr sz="1700" b="1"/>
            </a:lvl7pPr>
            <a:lvl8pPr marL="3484916" indent="0">
              <a:buNone/>
              <a:defRPr sz="1700" b="1"/>
            </a:lvl8pPr>
            <a:lvl9pPr marL="3982761" indent="0">
              <a:buNone/>
              <a:defRPr sz="17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378063" y="3391385"/>
            <a:ext cx="3341309" cy="6160700"/>
          </a:xfrm>
          <a:prstGeom prst="rect">
            <a:avLst/>
          </a:prstGeom>
        </p:spPr>
        <p:txBody>
          <a:bodyPr lIns="99569" tIns="49785" rIns="99569" bIns="49785"/>
          <a:lstStyle>
            <a:lvl1pPr>
              <a:defRPr sz="2600"/>
            </a:lvl1pPr>
            <a:lvl2pPr>
              <a:defRPr sz="2200"/>
            </a:lvl2pPr>
            <a:lvl3pPr>
              <a:defRPr sz="2000"/>
            </a:lvl3pPr>
            <a:lvl4pPr>
              <a:defRPr sz="1700"/>
            </a:lvl4pPr>
            <a:lvl5pPr>
              <a:defRPr sz="1700"/>
            </a:lvl5pPr>
            <a:lvl6pPr>
              <a:defRPr sz="1700"/>
            </a:lvl6pPr>
            <a:lvl7pPr>
              <a:defRPr sz="1700"/>
            </a:lvl7pPr>
            <a:lvl8pPr>
              <a:defRPr sz="1700"/>
            </a:lvl8pPr>
            <a:lvl9pPr>
              <a:defRPr sz="17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3841893" y="2394020"/>
            <a:ext cx="3341308" cy="997365"/>
          </a:xfrm>
          <a:prstGeom prst="rect">
            <a:avLst/>
          </a:prstGeom>
        </p:spPr>
        <p:txBody>
          <a:bodyPr lIns="99569" tIns="49785" rIns="99569" bIns="49785" anchor="b"/>
          <a:lstStyle>
            <a:lvl1pPr marL="0" indent="0">
              <a:buNone/>
              <a:defRPr sz="2600" b="1"/>
            </a:lvl1pPr>
            <a:lvl2pPr marL="497845" indent="0">
              <a:buNone/>
              <a:defRPr sz="2200" b="1"/>
            </a:lvl2pPr>
            <a:lvl3pPr marL="995690" indent="0">
              <a:buNone/>
              <a:defRPr sz="2000" b="1"/>
            </a:lvl3pPr>
            <a:lvl4pPr marL="1493535" indent="0">
              <a:buNone/>
              <a:defRPr sz="1700" b="1"/>
            </a:lvl4pPr>
            <a:lvl5pPr marL="1991380" indent="0">
              <a:buNone/>
              <a:defRPr sz="1700" b="1"/>
            </a:lvl5pPr>
            <a:lvl6pPr marL="2489225" indent="0">
              <a:buNone/>
              <a:defRPr sz="1700" b="1"/>
            </a:lvl6pPr>
            <a:lvl7pPr marL="2987070" indent="0">
              <a:buNone/>
              <a:defRPr sz="1700" b="1"/>
            </a:lvl7pPr>
            <a:lvl8pPr marL="3484916" indent="0">
              <a:buNone/>
              <a:defRPr sz="1700" b="1"/>
            </a:lvl8pPr>
            <a:lvl9pPr marL="3982761" indent="0">
              <a:buNone/>
              <a:defRPr sz="17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3841893" y="3391385"/>
            <a:ext cx="3341308" cy="6160700"/>
          </a:xfrm>
          <a:prstGeom prst="rect">
            <a:avLst/>
          </a:prstGeom>
        </p:spPr>
        <p:txBody>
          <a:bodyPr lIns="99569" tIns="49785" rIns="99569" bIns="49785"/>
          <a:lstStyle>
            <a:lvl1pPr>
              <a:defRPr sz="2600"/>
            </a:lvl1pPr>
            <a:lvl2pPr>
              <a:defRPr sz="2200"/>
            </a:lvl2pPr>
            <a:lvl3pPr>
              <a:defRPr sz="2000"/>
            </a:lvl3pPr>
            <a:lvl4pPr>
              <a:defRPr sz="1700"/>
            </a:lvl4pPr>
            <a:lvl5pPr>
              <a:defRPr sz="1700"/>
            </a:lvl5pPr>
            <a:lvl6pPr>
              <a:defRPr sz="1700"/>
            </a:lvl6pPr>
            <a:lvl7pPr>
              <a:defRPr sz="1700"/>
            </a:lvl7pPr>
            <a:lvl8pPr>
              <a:defRPr sz="1700"/>
            </a:lvl8pPr>
            <a:lvl9pPr>
              <a:defRPr sz="17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Rectangle 10"/>
          <p:cNvSpPr>
            <a:spLocks noGrp="1" noChangeArrowheads="1"/>
          </p:cNvSpPr>
          <p:nvPr>
            <p:ph type="sldNum" sz="quarter" idx="10"/>
          </p:nvPr>
        </p:nvSpPr>
        <p:spPr>
          <a:ln/>
        </p:spPr>
        <p:txBody>
          <a:bodyPr/>
          <a:lstStyle>
            <a:lvl1pPr>
              <a:defRPr/>
            </a:lvl1pPr>
          </a:lstStyle>
          <a:p>
            <a:pPr>
              <a:defRPr/>
            </a:pPr>
            <a:fld id="{01B66180-570F-4F0E-BD75-3B3B8C0C3B08}" type="slidenum">
              <a:rPr lang="he-IL"/>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a:off x="378063" y="428422"/>
            <a:ext cx="6805137" cy="1782233"/>
          </a:xfrm>
          <a:prstGeom prst="rect">
            <a:avLst/>
          </a:prstGeom>
        </p:spPr>
        <p:txBody>
          <a:bodyPr lIns="99569" tIns="49785" rIns="99569" bIns="49785"/>
          <a:lstStyle/>
          <a:p>
            <a:r>
              <a:rPr lang="he-IL" smtClean="0"/>
              <a:t>לחץ כדי לערוך סגנון כותרת של תבנית בסיס</a:t>
            </a:r>
            <a:endParaRPr lang="he-IL"/>
          </a:p>
        </p:txBody>
      </p:sp>
      <p:sp>
        <p:nvSpPr>
          <p:cNvPr id="3" name="Rectangle 10"/>
          <p:cNvSpPr>
            <a:spLocks noGrp="1" noChangeArrowheads="1"/>
          </p:cNvSpPr>
          <p:nvPr>
            <p:ph type="sldNum" sz="quarter" idx="10"/>
          </p:nvPr>
        </p:nvSpPr>
        <p:spPr>
          <a:ln/>
        </p:spPr>
        <p:txBody>
          <a:bodyPr/>
          <a:lstStyle>
            <a:lvl1pPr>
              <a:defRPr/>
            </a:lvl1pPr>
          </a:lstStyle>
          <a:p>
            <a:pPr>
              <a:defRPr/>
            </a:pPr>
            <a:fld id="{DD41AC02-4821-4DE2-9DF8-2E3373A1B010}" type="slidenum">
              <a:rPr lang="he-IL"/>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fld id="{7506F043-AFD2-4BC1-B672-1CF69DA1BACD}" type="slidenum">
              <a:rPr lang="he-IL"/>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378063" y="424994"/>
            <a:ext cx="2487166" cy="1813080"/>
          </a:xfrm>
          <a:prstGeom prst="rect">
            <a:avLst/>
          </a:prstGeom>
        </p:spPr>
        <p:txBody>
          <a:bodyPr lIns="99569" tIns="49785" rIns="99569" bIns="49785" anchor="b"/>
          <a:lstStyle>
            <a:lvl1pPr algn="r">
              <a:defRPr sz="2200" b="1"/>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2956244" y="424995"/>
            <a:ext cx="4226956" cy="9127091"/>
          </a:xfrm>
          <a:prstGeom prst="rect">
            <a:avLst/>
          </a:prstGeom>
        </p:spPr>
        <p:txBody>
          <a:bodyPr lIns="99569" tIns="49785" rIns="99569" bIns="49785"/>
          <a:lstStyle>
            <a:lvl1pPr>
              <a:defRPr sz="3500"/>
            </a:lvl1pPr>
            <a:lvl2pPr>
              <a:defRPr sz="3000"/>
            </a:lvl2pPr>
            <a:lvl3pPr>
              <a:defRPr sz="2600"/>
            </a:lvl3pPr>
            <a:lvl4pPr>
              <a:defRPr sz="2200"/>
            </a:lvl4pPr>
            <a:lvl5pPr>
              <a:defRPr sz="2200"/>
            </a:lvl5pPr>
            <a:lvl6pPr>
              <a:defRPr sz="2200"/>
            </a:lvl6pPr>
            <a:lvl7pPr>
              <a:defRPr sz="2200"/>
            </a:lvl7pPr>
            <a:lvl8pPr>
              <a:defRPr sz="2200"/>
            </a:lvl8pPr>
            <a:lvl9pPr>
              <a:defRPr sz="22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378063" y="2238074"/>
            <a:ext cx="2487166" cy="7314011"/>
          </a:xfrm>
          <a:prstGeom prst="rect">
            <a:avLst/>
          </a:prstGeom>
        </p:spPr>
        <p:txBody>
          <a:bodyPr lIns="99569" tIns="49785" rIns="99569" bIns="49785"/>
          <a:lstStyle>
            <a:lvl1pPr marL="0" indent="0">
              <a:buNone/>
              <a:defRPr sz="1500"/>
            </a:lvl1pPr>
            <a:lvl2pPr marL="497845" indent="0">
              <a:buNone/>
              <a:defRPr sz="1300"/>
            </a:lvl2pPr>
            <a:lvl3pPr marL="995690" indent="0">
              <a:buNone/>
              <a:defRPr sz="1100"/>
            </a:lvl3pPr>
            <a:lvl4pPr marL="1493535" indent="0">
              <a:buNone/>
              <a:defRPr sz="1000"/>
            </a:lvl4pPr>
            <a:lvl5pPr marL="1991380" indent="0">
              <a:buNone/>
              <a:defRPr sz="1000"/>
            </a:lvl5pPr>
            <a:lvl6pPr marL="2489225" indent="0">
              <a:buNone/>
              <a:defRPr sz="1000"/>
            </a:lvl6pPr>
            <a:lvl7pPr marL="2987070" indent="0">
              <a:buNone/>
              <a:defRPr sz="1000"/>
            </a:lvl7pPr>
            <a:lvl8pPr marL="3484916" indent="0">
              <a:buNone/>
              <a:defRPr sz="1000"/>
            </a:lvl8pPr>
            <a:lvl9pPr marL="3982761" indent="0">
              <a:buNone/>
              <a:defRPr sz="1000"/>
            </a:lvl9pPr>
          </a:lstStyle>
          <a:p>
            <a:pPr lvl="0"/>
            <a:r>
              <a:rPr lang="he-IL" smtClean="0"/>
              <a:t>לחץ כדי לערוך סגנונות טקסט של תבנית בסיס</a:t>
            </a:r>
          </a:p>
        </p:txBody>
      </p:sp>
      <p:sp>
        <p:nvSpPr>
          <p:cNvPr id="5" name="Rectangle 10"/>
          <p:cNvSpPr>
            <a:spLocks noGrp="1" noChangeArrowheads="1"/>
          </p:cNvSpPr>
          <p:nvPr>
            <p:ph type="sldNum" sz="quarter" idx="10"/>
          </p:nvPr>
        </p:nvSpPr>
        <p:spPr>
          <a:ln/>
        </p:spPr>
        <p:txBody>
          <a:bodyPr/>
          <a:lstStyle>
            <a:lvl1pPr>
              <a:defRPr/>
            </a:lvl1pPr>
          </a:lstStyle>
          <a:p>
            <a:pPr>
              <a:defRPr/>
            </a:pPr>
            <a:fld id="{5B072BEC-7D70-474E-AAA3-DCE1BD88450C}" type="slidenum">
              <a:rPr lang="he-IL"/>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482498" y="7485380"/>
            <a:ext cx="4536758" cy="884262"/>
          </a:xfrm>
          <a:prstGeom prst="rect">
            <a:avLst/>
          </a:prstGeom>
        </p:spPr>
        <p:txBody>
          <a:bodyPr lIns="99569" tIns="49785" rIns="99569" bIns="49785" anchor="b"/>
          <a:lstStyle>
            <a:lvl1pPr algn="r">
              <a:defRPr sz="2200" b="1"/>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1482498" y="956237"/>
            <a:ext cx="4536758" cy="6416040"/>
          </a:xfrm>
          <a:prstGeom prst="rect">
            <a:avLst/>
          </a:prstGeom>
        </p:spPr>
        <p:txBody>
          <a:bodyPr lIns="99569" tIns="49785" rIns="99569" bIns="49785"/>
          <a:lstStyle>
            <a:lvl1pPr marL="0" indent="0">
              <a:buNone/>
              <a:defRPr sz="3500"/>
            </a:lvl1pPr>
            <a:lvl2pPr marL="497845" indent="0">
              <a:buNone/>
              <a:defRPr sz="3000"/>
            </a:lvl2pPr>
            <a:lvl3pPr marL="995690" indent="0">
              <a:buNone/>
              <a:defRPr sz="2600"/>
            </a:lvl3pPr>
            <a:lvl4pPr marL="1493535" indent="0">
              <a:buNone/>
              <a:defRPr sz="2200"/>
            </a:lvl4pPr>
            <a:lvl5pPr marL="1991380" indent="0">
              <a:buNone/>
              <a:defRPr sz="2200"/>
            </a:lvl5pPr>
            <a:lvl6pPr marL="2489225" indent="0">
              <a:buNone/>
              <a:defRPr sz="2200"/>
            </a:lvl6pPr>
            <a:lvl7pPr marL="2987070" indent="0">
              <a:buNone/>
              <a:defRPr sz="2200"/>
            </a:lvl7pPr>
            <a:lvl8pPr marL="3484916" indent="0">
              <a:buNone/>
              <a:defRPr sz="2200"/>
            </a:lvl8pPr>
            <a:lvl9pPr marL="3982761" indent="0">
              <a:buNone/>
              <a:defRPr sz="2200"/>
            </a:lvl9pPr>
          </a:lstStyle>
          <a:p>
            <a:pPr lvl="0"/>
            <a:endParaRPr lang="he-IL" noProof="0" smtClean="0"/>
          </a:p>
        </p:txBody>
      </p:sp>
      <p:sp>
        <p:nvSpPr>
          <p:cNvPr id="4" name="מציין מיקום טקסט 3"/>
          <p:cNvSpPr>
            <a:spLocks noGrp="1"/>
          </p:cNvSpPr>
          <p:nvPr>
            <p:ph type="body" sz="half" idx="2"/>
          </p:nvPr>
        </p:nvSpPr>
        <p:spPr>
          <a:xfrm>
            <a:off x="1482498" y="8369642"/>
            <a:ext cx="4536758" cy="1254418"/>
          </a:xfrm>
          <a:prstGeom prst="rect">
            <a:avLst/>
          </a:prstGeom>
        </p:spPr>
        <p:txBody>
          <a:bodyPr lIns="99569" tIns="49785" rIns="99569" bIns="49785"/>
          <a:lstStyle>
            <a:lvl1pPr marL="0" indent="0">
              <a:buNone/>
              <a:defRPr sz="1500"/>
            </a:lvl1pPr>
            <a:lvl2pPr marL="497845" indent="0">
              <a:buNone/>
              <a:defRPr sz="1300"/>
            </a:lvl2pPr>
            <a:lvl3pPr marL="995690" indent="0">
              <a:buNone/>
              <a:defRPr sz="1100"/>
            </a:lvl3pPr>
            <a:lvl4pPr marL="1493535" indent="0">
              <a:buNone/>
              <a:defRPr sz="1000"/>
            </a:lvl4pPr>
            <a:lvl5pPr marL="1991380" indent="0">
              <a:buNone/>
              <a:defRPr sz="1000"/>
            </a:lvl5pPr>
            <a:lvl6pPr marL="2489225" indent="0">
              <a:buNone/>
              <a:defRPr sz="1000"/>
            </a:lvl6pPr>
            <a:lvl7pPr marL="2987070" indent="0">
              <a:buNone/>
              <a:defRPr sz="1000"/>
            </a:lvl7pPr>
            <a:lvl8pPr marL="3484916" indent="0">
              <a:buNone/>
              <a:defRPr sz="1000"/>
            </a:lvl8pPr>
            <a:lvl9pPr marL="3982761" indent="0">
              <a:buNone/>
              <a:defRPr sz="1000"/>
            </a:lvl9pPr>
          </a:lstStyle>
          <a:p>
            <a:pPr lvl="0"/>
            <a:r>
              <a:rPr lang="he-IL" smtClean="0"/>
              <a:t>לחץ כדי לערוך סגנונות טקסט של תבנית בסיס</a:t>
            </a:r>
          </a:p>
        </p:txBody>
      </p:sp>
      <p:sp>
        <p:nvSpPr>
          <p:cNvPr id="5" name="Rectangle 10"/>
          <p:cNvSpPr>
            <a:spLocks noGrp="1" noChangeArrowheads="1"/>
          </p:cNvSpPr>
          <p:nvPr>
            <p:ph type="sldNum" sz="quarter" idx="10"/>
          </p:nvPr>
        </p:nvSpPr>
        <p:spPr>
          <a:ln/>
        </p:spPr>
        <p:txBody>
          <a:bodyPr/>
          <a:lstStyle>
            <a:lvl1pPr>
              <a:defRPr/>
            </a:lvl1pPr>
          </a:lstStyle>
          <a:p>
            <a:pPr>
              <a:defRPr/>
            </a:pPr>
            <a:fld id="{10C7E04E-7675-4B36-AB29-198017D53907}" type="slidenum">
              <a:rPr lang="he-IL"/>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250292" y="138809"/>
            <a:ext cx="7183200" cy="10259837"/>
            <a:chOff x="144" y="144"/>
            <a:chExt cx="5472" cy="3744"/>
          </a:xfrm>
        </p:grpSpPr>
        <p:sp>
          <p:nvSpPr>
            <p:cNvPr id="18435" name="Rectangle 3"/>
            <p:cNvSpPr>
              <a:spLocks noChangeArrowheads="1"/>
            </p:cNvSpPr>
            <p:nvPr/>
          </p:nvSpPr>
          <p:spPr bwMode="auto">
            <a:xfrm>
              <a:off x="144" y="144"/>
              <a:ext cx="5472" cy="3744"/>
            </a:xfrm>
            <a:prstGeom prst="rect">
              <a:avLst/>
            </a:prstGeom>
            <a:solidFill>
              <a:schemeClr val="bg1"/>
            </a:solidFill>
            <a:ln w="44450">
              <a:solidFill>
                <a:schemeClr val="folHlink"/>
              </a:solidFill>
              <a:miter lim="800000"/>
              <a:headEnd/>
              <a:tailEnd/>
            </a:ln>
            <a:effectLst/>
          </p:spPr>
          <p:txBody>
            <a:bodyPr wrap="none" anchor="ctr"/>
            <a:lstStyle/>
            <a:p>
              <a:pPr algn="ctr">
                <a:defRPr/>
              </a:pPr>
              <a:endParaRPr lang="en-US" sz="2600" dirty="0">
                <a:latin typeface="Times New Roman" pitchFamily="18" charset="0"/>
              </a:endParaRPr>
            </a:p>
          </p:txBody>
        </p:sp>
        <p:sp>
          <p:nvSpPr>
            <p:cNvPr id="18436" name="Rectangle 4"/>
            <p:cNvSpPr>
              <a:spLocks noChangeArrowheads="1"/>
            </p:cNvSpPr>
            <p:nvPr/>
          </p:nvSpPr>
          <p:spPr bwMode="blackWhite">
            <a:xfrm>
              <a:off x="193" y="193"/>
              <a:ext cx="5373" cy="3635"/>
            </a:xfrm>
            <a:prstGeom prst="rect">
              <a:avLst/>
            </a:prstGeom>
            <a:solidFill>
              <a:schemeClr val="bg1"/>
            </a:solidFill>
            <a:ln w="9525">
              <a:solidFill>
                <a:schemeClr val="folHlink"/>
              </a:solidFill>
              <a:miter lim="800000"/>
              <a:headEnd/>
              <a:tailEnd/>
            </a:ln>
            <a:effectLst/>
          </p:spPr>
          <p:txBody>
            <a:bodyPr wrap="none" anchor="ctr"/>
            <a:lstStyle/>
            <a:p>
              <a:pPr algn="ctr">
                <a:defRPr/>
              </a:pPr>
              <a:endParaRPr lang="en-US" sz="2600" dirty="0">
                <a:latin typeface="Times New Roman" pitchFamily="18" charset="0"/>
              </a:endParaRPr>
            </a:p>
          </p:txBody>
        </p:sp>
        <p:sp>
          <p:nvSpPr>
            <p:cNvPr id="18437" name="Line 5"/>
            <p:cNvSpPr>
              <a:spLocks noChangeShapeType="1"/>
            </p:cNvSpPr>
            <p:nvPr/>
          </p:nvSpPr>
          <p:spPr bwMode="auto">
            <a:xfrm>
              <a:off x="336" y="1092"/>
              <a:ext cx="5136" cy="0"/>
            </a:xfrm>
            <a:prstGeom prst="line">
              <a:avLst/>
            </a:prstGeom>
            <a:noFill/>
            <a:ln w="12700">
              <a:noFill/>
              <a:round/>
              <a:headEnd/>
              <a:tailEnd/>
            </a:ln>
            <a:effectLst/>
          </p:spPr>
          <p:txBody>
            <a:bodyPr/>
            <a:lstStyle/>
            <a:p>
              <a:pPr algn="r" rtl="1">
                <a:defRPr/>
              </a:pPr>
              <a:endParaRPr lang="he-IL"/>
            </a:p>
          </p:txBody>
        </p:sp>
      </p:grpSp>
      <p:sp>
        <p:nvSpPr>
          <p:cNvPr id="18442" name="Rectangle 10"/>
          <p:cNvSpPr>
            <a:spLocks noGrp="1" noChangeArrowheads="1"/>
          </p:cNvSpPr>
          <p:nvPr>
            <p:ph type="sldNum" sz="quarter" idx="4"/>
          </p:nvPr>
        </p:nvSpPr>
        <p:spPr bwMode="auto">
          <a:xfrm>
            <a:off x="358753" y="9465390"/>
            <a:ext cx="1575263" cy="712893"/>
          </a:xfrm>
          <a:prstGeom prst="rect">
            <a:avLst/>
          </a:prstGeom>
          <a:noFill/>
          <a:ln w="9525">
            <a:noFill/>
            <a:miter lim="800000"/>
            <a:headEnd/>
            <a:tailEnd/>
          </a:ln>
          <a:effectLst/>
        </p:spPr>
        <p:txBody>
          <a:bodyPr vert="horz" wrap="square" lIns="99569" tIns="49785" rIns="99569" bIns="49785" numCol="1" anchor="b" anchorCtr="0" compatLnSpc="1">
            <a:prstTxWarp prst="textNoShape">
              <a:avLst/>
            </a:prstTxWarp>
          </a:bodyPr>
          <a:lstStyle>
            <a:lvl1pPr algn="l" rtl="0">
              <a:defRPr sz="1100">
                <a:latin typeface="Arial" pitchFamily="34" charset="0"/>
                <a:cs typeface="Arial" pitchFamily="34" charset="0"/>
              </a:defRPr>
            </a:lvl1pPr>
          </a:lstStyle>
          <a:p>
            <a:pPr>
              <a:defRPr/>
            </a:pPr>
            <a:fld id="{D827585A-8AE1-4BA3-A497-23CFDE7AC6C2}" type="slidenum">
              <a:rPr lang="he-IL"/>
              <a:pPr>
                <a:defRPr/>
              </a:pPr>
              <a:t>‹#›</a:t>
            </a:fld>
            <a:endParaRPr lang="en-US"/>
          </a:p>
        </p:txBody>
      </p:sp>
    </p:spTree>
  </p:cSld>
  <p:clrMap bg1="dk2" tx1="lt1" bg2="dk1"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lvl1pPr algn="ctr" rtl="1" eaLnBrk="0" fontAlgn="base" hangingPunct="0">
        <a:lnSpc>
          <a:spcPct val="80000"/>
        </a:lnSpc>
        <a:spcBef>
          <a:spcPct val="0"/>
        </a:spcBef>
        <a:spcAft>
          <a:spcPct val="0"/>
        </a:spcAft>
        <a:defRPr sz="4800">
          <a:solidFill>
            <a:schemeClr val="tx2"/>
          </a:solidFill>
          <a:latin typeface="+mj-lt"/>
          <a:ea typeface="+mj-ea"/>
          <a:cs typeface="+mj-cs"/>
        </a:defRPr>
      </a:lvl1pPr>
      <a:lvl2pPr algn="ctr" rtl="1" eaLnBrk="0" fontAlgn="base" hangingPunct="0">
        <a:lnSpc>
          <a:spcPct val="80000"/>
        </a:lnSpc>
        <a:spcBef>
          <a:spcPct val="0"/>
        </a:spcBef>
        <a:spcAft>
          <a:spcPct val="0"/>
        </a:spcAft>
        <a:defRPr sz="4800">
          <a:solidFill>
            <a:schemeClr val="tx2"/>
          </a:solidFill>
          <a:latin typeface="Times New Roman" pitchFamily="18" charset="0"/>
          <a:cs typeface="Guttman Mantova" pitchFamily="2" charset="-79"/>
        </a:defRPr>
      </a:lvl2pPr>
      <a:lvl3pPr algn="ctr" rtl="1" eaLnBrk="0" fontAlgn="base" hangingPunct="0">
        <a:lnSpc>
          <a:spcPct val="80000"/>
        </a:lnSpc>
        <a:spcBef>
          <a:spcPct val="0"/>
        </a:spcBef>
        <a:spcAft>
          <a:spcPct val="0"/>
        </a:spcAft>
        <a:defRPr sz="4800">
          <a:solidFill>
            <a:schemeClr val="tx2"/>
          </a:solidFill>
          <a:latin typeface="Times New Roman" pitchFamily="18" charset="0"/>
          <a:cs typeface="Guttman Mantova" pitchFamily="2" charset="-79"/>
        </a:defRPr>
      </a:lvl3pPr>
      <a:lvl4pPr algn="ctr" rtl="1" eaLnBrk="0" fontAlgn="base" hangingPunct="0">
        <a:lnSpc>
          <a:spcPct val="80000"/>
        </a:lnSpc>
        <a:spcBef>
          <a:spcPct val="0"/>
        </a:spcBef>
        <a:spcAft>
          <a:spcPct val="0"/>
        </a:spcAft>
        <a:defRPr sz="4800">
          <a:solidFill>
            <a:schemeClr val="tx2"/>
          </a:solidFill>
          <a:latin typeface="Times New Roman" pitchFamily="18" charset="0"/>
          <a:cs typeface="Guttman Mantova" pitchFamily="2" charset="-79"/>
        </a:defRPr>
      </a:lvl4pPr>
      <a:lvl5pPr algn="ctr" rtl="1" eaLnBrk="0" fontAlgn="base" hangingPunct="0">
        <a:lnSpc>
          <a:spcPct val="80000"/>
        </a:lnSpc>
        <a:spcBef>
          <a:spcPct val="0"/>
        </a:spcBef>
        <a:spcAft>
          <a:spcPct val="0"/>
        </a:spcAft>
        <a:defRPr sz="4800">
          <a:solidFill>
            <a:schemeClr val="tx2"/>
          </a:solidFill>
          <a:latin typeface="Times New Roman" pitchFamily="18" charset="0"/>
          <a:cs typeface="Guttman Mantova" pitchFamily="2" charset="-79"/>
        </a:defRPr>
      </a:lvl5pPr>
      <a:lvl6pPr marL="497845" algn="ctr" rtl="1" fontAlgn="base">
        <a:lnSpc>
          <a:spcPct val="80000"/>
        </a:lnSpc>
        <a:spcBef>
          <a:spcPct val="0"/>
        </a:spcBef>
        <a:spcAft>
          <a:spcPct val="0"/>
        </a:spcAft>
        <a:defRPr sz="4800">
          <a:solidFill>
            <a:schemeClr val="tx2"/>
          </a:solidFill>
          <a:latin typeface="Times New Roman" pitchFamily="18" charset="0"/>
          <a:cs typeface="Guttman Mantova" pitchFamily="2" charset="-79"/>
        </a:defRPr>
      </a:lvl6pPr>
      <a:lvl7pPr marL="995690" algn="ctr" rtl="1" fontAlgn="base">
        <a:lnSpc>
          <a:spcPct val="80000"/>
        </a:lnSpc>
        <a:spcBef>
          <a:spcPct val="0"/>
        </a:spcBef>
        <a:spcAft>
          <a:spcPct val="0"/>
        </a:spcAft>
        <a:defRPr sz="4800">
          <a:solidFill>
            <a:schemeClr val="tx2"/>
          </a:solidFill>
          <a:latin typeface="Times New Roman" pitchFamily="18" charset="0"/>
          <a:cs typeface="Guttman Mantova" pitchFamily="2" charset="-79"/>
        </a:defRPr>
      </a:lvl7pPr>
      <a:lvl8pPr marL="1493535" algn="ctr" rtl="1" fontAlgn="base">
        <a:lnSpc>
          <a:spcPct val="80000"/>
        </a:lnSpc>
        <a:spcBef>
          <a:spcPct val="0"/>
        </a:spcBef>
        <a:spcAft>
          <a:spcPct val="0"/>
        </a:spcAft>
        <a:defRPr sz="4800">
          <a:solidFill>
            <a:schemeClr val="tx2"/>
          </a:solidFill>
          <a:latin typeface="Times New Roman" pitchFamily="18" charset="0"/>
          <a:cs typeface="Guttman Mantova" pitchFamily="2" charset="-79"/>
        </a:defRPr>
      </a:lvl8pPr>
      <a:lvl9pPr marL="1991380" algn="ctr" rtl="1" fontAlgn="base">
        <a:lnSpc>
          <a:spcPct val="80000"/>
        </a:lnSpc>
        <a:spcBef>
          <a:spcPct val="0"/>
        </a:spcBef>
        <a:spcAft>
          <a:spcPct val="0"/>
        </a:spcAft>
        <a:defRPr sz="4800">
          <a:solidFill>
            <a:schemeClr val="tx2"/>
          </a:solidFill>
          <a:latin typeface="Times New Roman" pitchFamily="18" charset="0"/>
          <a:cs typeface="Guttman Mantova" pitchFamily="2" charset="-79"/>
        </a:defRPr>
      </a:lvl9pPr>
    </p:titleStyle>
    <p:bodyStyle>
      <a:lvl1pPr marL="373384" indent="-373384" algn="r" rtl="1" eaLnBrk="0" fontAlgn="base" hangingPunct="0">
        <a:spcBef>
          <a:spcPct val="20000"/>
        </a:spcBef>
        <a:spcAft>
          <a:spcPct val="0"/>
        </a:spcAft>
        <a:buClr>
          <a:schemeClr val="accent2"/>
        </a:buClr>
        <a:buSzPct val="75000"/>
        <a:buFont typeface="Wingdings" pitchFamily="2" charset="2"/>
        <a:buChar char="n"/>
        <a:defRPr sz="3400">
          <a:solidFill>
            <a:schemeClr val="tx1"/>
          </a:solidFill>
          <a:latin typeface="+mn-lt"/>
          <a:ea typeface="+mn-ea"/>
          <a:cs typeface="+mn-cs"/>
        </a:defRPr>
      </a:lvl1pPr>
      <a:lvl2pPr marL="808998" indent="-311153" algn="r" rtl="1" eaLnBrk="0" fontAlgn="base" hangingPunct="0">
        <a:spcBef>
          <a:spcPct val="20000"/>
        </a:spcBef>
        <a:spcAft>
          <a:spcPct val="0"/>
        </a:spcAft>
        <a:buClr>
          <a:schemeClr val="accent1"/>
        </a:buClr>
        <a:buSzPct val="65000"/>
        <a:buFont typeface="Wingdings" pitchFamily="2" charset="2"/>
        <a:buChar char="n"/>
        <a:defRPr sz="2800">
          <a:solidFill>
            <a:schemeClr val="tx1"/>
          </a:solidFill>
          <a:latin typeface="+mn-lt"/>
          <a:cs typeface="+mn-cs"/>
        </a:defRPr>
      </a:lvl2pPr>
      <a:lvl3pPr marL="1244613" indent="-248923" algn="r" rtl="1" eaLnBrk="0" fontAlgn="base" hangingPunct="0">
        <a:spcBef>
          <a:spcPct val="20000"/>
        </a:spcBef>
        <a:spcAft>
          <a:spcPct val="0"/>
        </a:spcAft>
        <a:buClr>
          <a:schemeClr val="hlink"/>
        </a:buClr>
        <a:buSzPct val="55000"/>
        <a:buFont typeface="Wingdings" pitchFamily="2" charset="2"/>
        <a:buChar char="n"/>
        <a:defRPr sz="2600">
          <a:solidFill>
            <a:schemeClr val="tx1"/>
          </a:solidFill>
          <a:latin typeface="+mn-lt"/>
          <a:cs typeface="+mn-cs"/>
        </a:defRPr>
      </a:lvl3pPr>
      <a:lvl4pPr marL="1742458" indent="-248923" algn="r" rtl="1" eaLnBrk="0" fontAlgn="base" hangingPunct="0">
        <a:spcBef>
          <a:spcPct val="20000"/>
        </a:spcBef>
        <a:spcAft>
          <a:spcPct val="0"/>
        </a:spcAft>
        <a:buClr>
          <a:schemeClr val="accent2"/>
        </a:buClr>
        <a:buFont typeface="Wingdings" pitchFamily="2" charset="2"/>
        <a:buChar char="§"/>
        <a:defRPr sz="2200">
          <a:solidFill>
            <a:schemeClr val="tx1"/>
          </a:solidFill>
          <a:latin typeface="+mn-lt"/>
          <a:cs typeface="+mn-cs"/>
        </a:defRPr>
      </a:lvl4pPr>
      <a:lvl5pPr marL="2240303" indent="-248923" algn="r" rtl="1" eaLnBrk="0" fontAlgn="base" hangingPunct="0">
        <a:spcBef>
          <a:spcPct val="20000"/>
        </a:spcBef>
        <a:spcAft>
          <a:spcPct val="0"/>
        </a:spcAft>
        <a:buClr>
          <a:schemeClr val="tx1"/>
        </a:buClr>
        <a:buSzPct val="85000"/>
        <a:buFont typeface="Wingdings" pitchFamily="2" charset="2"/>
        <a:buChar char="§"/>
        <a:defRPr sz="2200">
          <a:solidFill>
            <a:schemeClr val="tx1"/>
          </a:solidFill>
          <a:latin typeface="+mn-lt"/>
          <a:cs typeface="+mn-cs"/>
        </a:defRPr>
      </a:lvl5pPr>
      <a:lvl6pPr marL="2738148" indent="-248923" algn="r" rtl="1" fontAlgn="base">
        <a:spcBef>
          <a:spcPct val="20000"/>
        </a:spcBef>
        <a:spcAft>
          <a:spcPct val="0"/>
        </a:spcAft>
        <a:buClr>
          <a:schemeClr val="tx1"/>
        </a:buClr>
        <a:buSzPct val="85000"/>
        <a:buFont typeface="Wingdings" pitchFamily="2" charset="2"/>
        <a:buChar char="§"/>
        <a:defRPr sz="2200">
          <a:solidFill>
            <a:schemeClr val="tx1"/>
          </a:solidFill>
          <a:latin typeface="+mn-lt"/>
          <a:cs typeface="+mn-cs"/>
        </a:defRPr>
      </a:lvl6pPr>
      <a:lvl7pPr marL="3235993" indent="-248923" algn="r" rtl="1" fontAlgn="base">
        <a:spcBef>
          <a:spcPct val="20000"/>
        </a:spcBef>
        <a:spcAft>
          <a:spcPct val="0"/>
        </a:spcAft>
        <a:buClr>
          <a:schemeClr val="tx1"/>
        </a:buClr>
        <a:buSzPct val="85000"/>
        <a:buFont typeface="Wingdings" pitchFamily="2" charset="2"/>
        <a:buChar char="§"/>
        <a:defRPr sz="2200">
          <a:solidFill>
            <a:schemeClr val="tx1"/>
          </a:solidFill>
          <a:latin typeface="+mn-lt"/>
          <a:cs typeface="+mn-cs"/>
        </a:defRPr>
      </a:lvl7pPr>
      <a:lvl8pPr marL="3733838" indent="-248923" algn="r" rtl="1" fontAlgn="base">
        <a:spcBef>
          <a:spcPct val="20000"/>
        </a:spcBef>
        <a:spcAft>
          <a:spcPct val="0"/>
        </a:spcAft>
        <a:buClr>
          <a:schemeClr val="tx1"/>
        </a:buClr>
        <a:buSzPct val="85000"/>
        <a:buFont typeface="Wingdings" pitchFamily="2" charset="2"/>
        <a:buChar char="§"/>
        <a:defRPr sz="2200">
          <a:solidFill>
            <a:schemeClr val="tx1"/>
          </a:solidFill>
          <a:latin typeface="+mn-lt"/>
          <a:cs typeface="+mn-cs"/>
        </a:defRPr>
      </a:lvl8pPr>
      <a:lvl9pPr marL="4231683" indent="-248923" algn="r" rtl="1" fontAlgn="base">
        <a:spcBef>
          <a:spcPct val="20000"/>
        </a:spcBef>
        <a:spcAft>
          <a:spcPct val="0"/>
        </a:spcAft>
        <a:buClr>
          <a:schemeClr val="tx1"/>
        </a:buClr>
        <a:buSzPct val="85000"/>
        <a:buFont typeface="Wingdings" pitchFamily="2" charset="2"/>
        <a:buChar char="§"/>
        <a:defRPr sz="2200">
          <a:solidFill>
            <a:schemeClr val="tx1"/>
          </a:solidFill>
          <a:latin typeface="+mn-lt"/>
          <a:cs typeface="+mn-cs"/>
        </a:defRPr>
      </a:lvl9pPr>
    </p:bodyStyle>
    <p:otherStyle>
      <a:defPPr>
        <a:defRPr lang="he-IL"/>
      </a:defPPr>
      <a:lvl1pPr marL="0" algn="r" defTabSz="995690" rtl="1" eaLnBrk="1" latinLnBrk="0" hangingPunct="1">
        <a:defRPr sz="2000" kern="1200">
          <a:solidFill>
            <a:schemeClr val="tx1"/>
          </a:solidFill>
          <a:latin typeface="+mn-lt"/>
          <a:ea typeface="+mn-ea"/>
          <a:cs typeface="+mn-cs"/>
        </a:defRPr>
      </a:lvl1pPr>
      <a:lvl2pPr marL="497845" algn="r" defTabSz="995690" rtl="1" eaLnBrk="1" latinLnBrk="0" hangingPunct="1">
        <a:defRPr sz="2000" kern="1200">
          <a:solidFill>
            <a:schemeClr val="tx1"/>
          </a:solidFill>
          <a:latin typeface="+mn-lt"/>
          <a:ea typeface="+mn-ea"/>
          <a:cs typeface="+mn-cs"/>
        </a:defRPr>
      </a:lvl2pPr>
      <a:lvl3pPr marL="995690" algn="r" defTabSz="995690" rtl="1" eaLnBrk="1" latinLnBrk="0" hangingPunct="1">
        <a:defRPr sz="2000" kern="1200">
          <a:solidFill>
            <a:schemeClr val="tx1"/>
          </a:solidFill>
          <a:latin typeface="+mn-lt"/>
          <a:ea typeface="+mn-ea"/>
          <a:cs typeface="+mn-cs"/>
        </a:defRPr>
      </a:lvl3pPr>
      <a:lvl4pPr marL="1493535" algn="r" defTabSz="995690" rtl="1" eaLnBrk="1" latinLnBrk="0" hangingPunct="1">
        <a:defRPr sz="2000" kern="1200">
          <a:solidFill>
            <a:schemeClr val="tx1"/>
          </a:solidFill>
          <a:latin typeface="+mn-lt"/>
          <a:ea typeface="+mn-ea"/>
          <a:cs typeface="+mn-cs"/>
        </a:defRPr>
      </a:lvl4pPr>
      <a:lvl5pPr marL="1991380" algn="r" defTabSz="995690" rtl="1" eaLnBrk="1" latinLnBrk="0" hangingPunct="1">
        <a:defRPr sz="2000" kern="1200">
          <a:solidFill>
            <a:schemeClr val="tx1"/>
          </a:solidFill>
          <a:latin typeface="+mn-lt"/>
          <a:ea typeface="+mn-ea"/>
          <a:cs typeface="+mn-cs"/>
        </a:defRPr>
      </a:lvl5pPr>
      <a:lvl6pPr marL="2489225" algn="r" defTabSz="995690" rtl="1" eaLnBrk="1" latinLnBrk="0" hangingPunct="1">
        <a:defRPr sz="2000" kern="1200">
          <a:solidFill>
            <a:schemeClr val="tx1"/>
          </a:solidFill>
          <a:latin typeface="+mn-lt"/>
          <a:ea typeface="+mn-ea"/>
          <a:cs typeface="+mn-cs"/>
        </a:defRPr>
      </a:lvl6pPr>
      <a:lvl7pPr marL="2987070" algn="r" defTabSz="995690" rtl="1" eaLnBrk="1" latinLnBrk="0" hangingPunct="1">
        <a:defRPr sz="2000" kern="1200">
          <a:solidFill>
            <a:schemeClr val="tx1"/>
          </a:solidFill>
          <a:latin typeface="+mn-lt"/>
          <a:ea typeface="+mn-ea"/>
          <a:cs typeface="+mn-cs"/>
        </a:defRPr>
      </a:lvl7pPr>
      <a:lvl8pPr marL="3484916" algn="r" defTabSz="995690" rtl="1" eaLnBrk="1" latinLnBrk="0" hangingPunct="1">
        <a:defRPr sz="2000" kern="1200">
          <a:solidFill>
            <a:schemeClr val="tx1"/>
          </a:solidFill>
          <a:latin typeface="+mn-lt"/>
          <a:ea typeface="+mn-ea"/>
          <a:cs typeface="+mn-cs"/>
        </a:defRPr>
      </a:lvl8pPr>
      <a:lvl9pPr marL="3982761" algn="r" defTabSz="995690" rtl="1"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65.jpeg"/></Relationships>
</file>

<file path=ppt/slides/_rels/slide3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45.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Layout" Target="../slideLayouts/slideLayout7.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4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7.xml"/><Relationship Id="rId5" Type="http://schemas.openxmlformats.org/officeDocument/2006/relationships/image" Target="../media/image94.jpeg"/><Relationship Id="rId4" Type="http://schemas.openxmlformats.org/officeDocument/2006/relationships/image" Target="../media/image93.jpeg"/></Relationships>
</file>

<file path=ppt/slides/_rels/slide4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jpeg"/></Relationships>
</file>

<file path=ppt/slides/_rels/slide6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5" descr="HR6K7178 copy"/>
          <p:cNvPicPr>
            <a:picLocks noChangeAspect="1" noChangeArrowheads="1"/>
          </p:cNvPicPr>
          <p:nvPr/>
        </p:nvPicPr>
        <p:blipFill>
          <a:blip r:embed="rId3" cstate="print"/>
          <a:srcRect/>
          <a:stretch>
            <a:fillRect/>
          </a:stretch>
        </p:blipFill>
        <p:spPr bwMode="auto">
          <a:xfrm>
            <a:off x="367561" y="4880578"/>
            <a:ext cx="6980166" cy="5348414"/>
          </a:xfrm>
          <a:prstGeom prst="rect">
            <a:avLst/>
          </a:prstGeom>
          <a:noFill/>
          <a:ln w="9525">
            <a:noFill/>
            <a:miter lim="800000"/>
            <a:headEnd/>
            <a:tailEnd/>
          </a:ln>
        </p:spPr>
      </p:pic>
      <p:sp>
        <p:nvSpPr>
          <p:cNvPr id="2052" name="Text Box 4"/>
          <p:cNvSpPr txBox="1">
            <a:spLocks noChangeArrowheads="1"/>
          </p:cNvSpPr>
          <p:nvPr/>
        </p:nvSpPr>
        <p:spPr bwMode="auto">
          <a:xfrm>
            <a:off x="322054" y="448986"/>
            <a:ext cx="7058930" cy="3847722"/>
          </a:xfrm>
          <a:prstGeom prst="rect">
            <a:avLst/>
          </a:prstGeom>
          <a:noFill/>
          <a:ln w="9525">
            <a:noFill/>
            <a:miter lim="800000"/>
            <a:headEnd/>
            <a:tailEnd/>
          </a:ln>
          <a:effectLst/>
        </p:spPr>
        <p:txBody>
          <a:bodyPr lIns="99569" tIns="49785" rIns="99569" bIns="49785">
            <a:spAutoFit/>
          </a:bodyPr>
          <a:lstStyle/>
          <a:p>
            <a:pPr algn="ctr" rtl="1">
              <a:spcBef>
                <a:spcPct val="50000"/>
              </a:spcBef>
              <a:defRPr/>
            </a:pPr>
            <a:r>
              <a:rPr lang="he-IL" sz="6500" b="1" dirty="0">
                <a:effectLst>
                  <a:reflection blurRad="6350" stA="60000" endA="900" endPos="58000" dir="5400000" sy="-100000" algn="bl" rotWithShape="0"/>
                </a:effectLst>
                <a:cs typeface="Guttman Mantova" pitchFamily="2" charset="-79"/>
              </a:rPr>
              <a:t>לזכרו של</a:t>
            </a:r>
          </a:p>
          <a:p>
            <a:pPr algn="ctr" rtl="1">
              <a:spcBef>
                <a:spcPct val="50000"/>
              </a:spcBef>
              <a:defRPr/>
            </a:pPr>
            <a:r>
              <a:rPr lang="he-IL" sz="5400" b="1" dirty="0">
                <a:effectLst>
                  <a:reflection blurRad="6350" stA="60000" endA="900" endPos="58000" dir="5400000" sy="-100000" algn="bl" rotWithShape="0"/>
                </a:effectLst>
                <a:cs typeface="Guttman Mantova" pitchFamily="2" charset="-79"/>
              </a:rPr>
              <a:t>אלימלך </a:t>
            </a:r>
            <a:r>
              <a:rPr lang="he-IL" sz="5400" b="1" dirty="0" err="1">
                <a:effectLst>
                  <a:reflection blurRad="6350" stA="60000" endA="900" endPos="58000" dir="5400000" sy="-100000" algn="bl" rotWithShape="0"/>
                </a:effectLst>
                <a:cs typeface="Guttman Mantova" pitchFamily="2" charset="-79"/>
              </a:rPr>
              <a:t>שליסלברג</a:t>
            </a:r>
            <a:r>
              <a:rPr lang="he-IL" sz="5400" b="1" dirty="0">
                <a:effectLst>
                  <a:reflection blurRad="6350" stA="60000" endA="900" endPos="58000" dir="5400000" sy="-100000" algn="bl" rotWithShape="0"/>
                </a:effectLst>
                <a:cs typeface="Guttman Mantova" pitchFamily="2" charset="-79"/>
              </a:rPr>
              <a:t> ז"ל</a:t>
            </a:r>
          </a:p>
          <a:p>
            <a:pPr algn="ctr" rtl="1">
              <a:spcBef>
                <a:spcPct val="50000"/>
              </a:spcBef>
              <a:defRPr/>
            </a:pPr>
            <a:r>
              <a:rPr lang="he-IL" sz="6500" b="1" dirty="0">
                <a:effectLst>
                  <a:reflection blurRad="6350" stA="60000" endA="900" endPos="58000" dir="5400000" sy="-100000" algn="bl" rotWithShape="0"/>
                </a:effectLst>
                <a:cs typeface="Guttman Stam1" pitchFamily="2" charset="-79"/>
              </a:rPr>
              <a:t>1940-2009</a:t>
            </a:r>
            <a:endParaRPr lang="en-US" sz="6500" b="1" dirty="0">
              <a:effectLst>
                <a:reflection blurRad="6350" stA="60000" endA="900" endPos="58000" dir="5400000" sy="-100000" algn="bl" rotWithShape="0"/>
              </a:effectLst>
              <a:cs typeface="Guttman Stam1" pitchFamily="2" charset="-79"/>
            </a:endParaRPr>
          </a:p>
        </p:txBody>
      </p:sp>
      <p:sp>
        <p:nvSpPr>
          <p:cNvPr id="2" name="מציין מיקום של מספר שקופית 3"/>
          <p:cNvSpPr>
            <a:spLocks noGrp="1"/>
          </p:cNvSpPr>
          <p:nvPr>
            <p:ph type="sldNum" sz="quarter" idx="10"/>
          </p:nvPr>
        </p:nvSpPr>
        <p:spPr>
          <a:noFill/>
        </p:spPr>
        <p:txBody>
          <a:bodyPr/>
          <a:lstStyle/>
          <a:p>
            <a:fld id="{C7899AA4-2019-4767-9E66-6551B8EB6034}" type="slidenum">
              <a:rPr lang="he-IL" smtClean="0"/>
              <a:pPr/>
              <a:t>1</a:t>
            </a:fld>
            <a:endParaRPr lang="en-US"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מציין מיקום של מספר שקופית 1"/>
          <p:cNvSpPr>
            <a:spLocks noGrp="1"/>
          </p:cNvSpPr>
          <p:nvPr>
            <p:ph type="sldNum" sz="quarter" idx="10"/>
          </p:nvPr>
        </p:nvSpPr>
        <p:spPr>
          <a:noFill/>
        </p:spPr>
        <p:txBody>
          <a:bodyPr/>
          <a:lstStyle/>
          <a:p>
            <a:fld id="{989FA6EF-DC06-431B-BF0C-8E6FFD25C41D}" type="slidenum">
              <a:rPr lang="he-IL" smtClean="0"/>
              <a:pPr/>
              <a:t>10</a:t>
            </a:fld>
            <a:endParaRPr lang="en-US" smtClean="0"/>
          </a:p>
        </p:txBody>
      </p:sp>
      <p:sp>
        <p:nvSpPr>
          <p:cNvPr id="3" name="TextBox 2"/>
          <p:cNvSpPr txBox="1"/>
          <p:nvPr/>
        </p:nvSpPr>
        <p:spPr>
          <a:xfrm>
            <a:off x="353559" y="678620"/>
            <a:ext cx="6966164" cy="6748516"/>
          </a:xfrm>
          <a:prstGeom prst="rect">
            <a:avLst/>
          </a:prstGeom>
          <a:noFill/>
        </p:spPr>
        <p:txBody>
          <a:bodyPr lIns="99569" tIns="49785" rIns="99569" bIns="49785" rtlCol="1">
            <a:spAutoFit/>
          </a:bodyPr>
          <a:lstStyle/>
          <a:p>
            <a:pPr algn="just" rtl="1">
              <a:defRPr/>
            </a:pPr>
            <a:r>
              <a:rPr lang="he-IL" dirty="0">
                <a:cs typeface="+mj-cs"/>
              </a:rPr>
              <a:t>נסכת בנו בילדך ביטחון רב בהיותך גאה בנו ובמעשנו. אין דבר ששימח אותך יותר מלשמוע על הצלחה שלנו בלימודים או קידום במקום העבודה. גם בימך הקשים ביותר כשנאבקת במחלתך הקשה כדרכך לא וויתרת והשתתפת בטקס הענקת הדרגה של רענן. </a:t>
            </a:r>
          </a:p>
          <a:p>
            <a:pPr algn="just" rtl="1">
              <a:defRPr/>
            </a:pPr>
            <a:endParaRPr lang="en-US" dirty="0">
              <a:cs typeface="+mj-cs"/>
            </a:endParaRPr>
          </a:p>
          <a:p>
            <a:pPr algn="just" rtl="1">
              <a:defRPr/>
            </a:pPr>
            <a:r>
              <a:rPr lang="he-IL" dirty="0">
                <a:cs typeface="+mj-cs"/>
              </a:rPr>
              <a:t>אבא, איני יכול שלא להיזכר כמה אהבת לקבל מהילדים פרות שגדלו בחצר שלנו היית נהנה מהם בשל העובדה שהם פרי עמלנו ולטעמם היה ערך מיוחד עבורך. ואנו היינו מאושרים כי הצלחנו לשמח אותך. כל הנכדים כל-כך אוהבים אותך ולא מפסיקים לדבר על הגעגועים לסבא שיודע </a:t>
            </a:r>
            <a:r>
              <a:rPr lang="he-IL" dirty="0" err="1">
                <a:cs typeface="+mj-cs"/>
              </a:rPr>
              <a:t>הכל</a:t>
            </a:r>
            <a:r>
              <a:rPr lang="he-IL" dirty="0">
                <a:cs typeface="+mj-cs"/>
              </a:rPr>
              <a:t> על כל דבר ושתמיד בנה ותיקן להם כל דבר שרצו. כל השנה הם היו מחכים ללכת איתך לבית כנסת בחגים, והם עדיין מדברים על כך. אני זוכר כמה שמחת כשהצטרפנו אלייך וכמה אהבת לראות את המשפחה לצדך.</a:t>
            </a:r>
          </a:p>
          <a:p>
            <a:pPr algn="just" rtl="1">
              <a:defRPr/>
            </a:pPr>
            <a:endParaRPr lang="en-US" dirty="0">
              <a:cs typeface="+mj-cs"/>
            </a:endParaRPr>
          </a:p>
          <a:p>
            <a:pPr algn="just" rtl="1">
              <a:defRPr/>
            </a:pPr>
            <a:r>
              <a:rPr lang="he-IL" dirty="0">
                <a:cs typeface="+mj-cs"/>
              </a:rPr>
              <a:t>"כי ידעתיו למען אשר יצווה את בניו ואת ביתו אחריו" (בראשית </a:t>
            </a:r>
            <a:r>
              <a:rPr lang="he-IL" dirty="0" err="1">
                <a:cs typeface="+mj-cs"/>
              </a:rPr>
              <a:t>יח</a:t>
            </a:r>
            <a:r>
              <a:rPr lang="he-IL" dirty="0">
                <a:cs typeface="+mj-cs"/>
              </a:rPr>
              <a:t>,</a:t>
            </a:r>
            <a:r>
              <a:rPr lang="he-IL" dirty="0" err="1">
                <a:cs typeface="+mj-cs"/>
              </a:rPr>
              <a:t>יט</a:t>
            </a:r>
            <a:r>
              <a:rPr lang="he-IL" dirty="0">
                <a:cs typeface="+mj-cs"/>
              </a:rPr>
              <a:t>), אבא אנחנו בניך ונכדיך ממשיכי דרכך, אתה חינכת אותנו לדרך הישר,המוסר והתורה, נמשיך את דרכך וננחיל אותה לילדינו.</a:t>
            </a:r>
            <a:endParaRPr lang="en-US" dirty="0">
              <a:cs typeface="+mj-cs"/>
            </a:endParaRPr>
          </a:p>
          <a:p>
            <a:pPr algn="just" rtl="1">
              <a:defRPr/>
            </a:pPr>
            <a:endParaRPr lang="he-IL" dirty="0">
              <a:cs typeface="+mj-cs"/>
            </a:endParaRPr>
          </a:p>
          <a:p>
            <a:pPr algn="just" rtl="1">
              <a:defRPr/>
            </a:pPr>
            <a:r>
              <a:rPr lang="he-IL" dirty="0">
                <a:cs typeface="+mj-cs"/>
              </a:rPr>
              <a:t>אבא, נותרנו עם חלל עצום בחיינו, שלעולם לא יתמלא.  </a:t>
            </a:r>
            <a:endParaRPr lang="en-US" dirty="0">
              <a:cs typeface="+mj-cs"/>
            </a:endParaRPr>
          </a:p>
          <a:p>
            <a:pPr algn="r" rtl="1">
              <a:defRPr/>
            </a:pPr>
            <a:r>
              <a:rPr lang="he-IL" dirty="0">
                <a:cs typeface="+mj-cs"/>
              </a:rPr>
              <a:t>לעולם תחסר לנו. </a:t>
            </a:r>
            <a:endParaRPr lang="en-US" dirty="0">
              <a:cs typeface="+mj-cs"/>
            </a:endParaRPr>
          </a:p>
          <a:p>
            <a:pPr algn="r" rtl="1">
              <a:defRPr/>
            </a:pPr>
            <a:r>
              <a:rPr lang="he-IL" dirty="0">
                <a:cs typeface="+mj-cs"/>
              </a:rPr>
              <a:t>יהי זכרך ברוך.</a:t>
            </a:r>
          </a:p>
          <a:p>
            <a:pPr algn="r" rtl="1">
              <a:defRPr/>
            </a:pPr>
            <a:endParaRPr lang="he-IL" dirty="0">
              <a:cs typeface="+mj-cs"/>
            </a:endParaRPr>
          </a:p>
          <a:p>
            <a:pPr algn="r" rtl="1">
              <a:defRPr/>
            </a:pPr>
            <a:r>
              <a:rPr lang="he-IL" dirty="0">
                <a:cs typeface="+mj-cs"/>
              </a:rPr>
              <a:t>נעם</a:t>
            </a:r>
            <a:endParaRPr lang="en-US" dirty="0">
              <a:cs typeface="+mj-cs"/>
            </a:endParaRPr>
          </a:p>
          <a:p>
            <a:pPr>
              <a:defRPr/>
            </a:pPr>
            <a:endParaRPr lang="he-IL" dirty="0">
              <a:cs typeface="+mj-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1" name="Picture 7" descr="f290"/>
          <p:cNvPicPr>
            <a:picLocks noChangeAspect="1" noChangeArrowheads="1"/>
          </p:cNvPicPr>
          <p:nvPr/>
        </p:nvPicPr>
        <p:blipFill>
          <a:blip r:embed="rId2" cstate="print"/>
          <a:srcRect/>
          <a:stretch>
            <a:fillRect/>
          </a:stretch>
        </p:blipFill>
        <p:spPr bwMode="auto">
          <a:xfrm>
            <a:off x="3295357" y="284472"/>
            <a:ext cx="4034868" cy="5851209"/>
          </a:xfrm>
          <a:prstGeom prst="rect">
            <a:avLst/>
          </a:prstGeom>
          <a:noFill/>
          <a:effectLst>
            <a:softEdge rad="127000"/>
          </a:effectLst>
        </p:spPr>
      </p:pic>
      <p:sp>
        <p:nvSpPr>
          <p:cNvPr id="12291" name="מציין מיקום של מספר שקופית 4"/>
          <p:cNvSpPr>
            <a:spLocks noGrp="1"/>
          </p:cNvSpPr>
          <p:nvPr>
            <p:ph type="sldNum" sz="quarter" idx="10"/>
          </p:nvPr>
        </p:nvSpPr>
        <p:spPr>
          <a:noFill/>
        </p:spPr>
        <p:txBody>
          <a:bodyPr/>
          <a:lstStyle/>
          <a:p>
            <a:fld id="{8D638E89-8DC4-4885-AAC0-E60403215FFC}" type="slidenum">
              <a:rPr lang="he-IL" smtClean="0"/>
              <a:pPr/>
              <a:t>11</a:t>
            </a:fld>
            <a:endParaRPr lang="en-US" smtClean="0"/>
          </a:p>
        </p:txBody>
      </p:sp>
      <p:pic>
        <p:nvPicPr>
          <p:cNvPr id="26628" name="Picture 4" descr="f300"/>
          <p:cNvPicPr>
            <a:picLocks noChangeAspect="1" noChangeArrowheads="1"/>
          </p:cNvPicPr>
          <p:nvPr/>
        </p:nvPicPr>
        <p:blipFill>
          <a:blip r:embed="rId3" cstate="print"/>
          <a:srcRect/>
          <a:stretch>
            <a:fillRect/>
          </a:stretch>
        </p:blipFill>
        <p:spPr bwMode="auto">
          <a:xfrm>
            <a:off x="386585" y="4581834"/>
            <a:ext cx="3714846" cy="5593498"/>
          </a:xfrm>
          <a:prstGeom prst="rect">
            <a:avLst/>
          </a:prstGeom>
          <a:noFill/>
          <a:effectLst>
            <a:softEdge rad="12700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9" descr="f310"/>
          <p:cNvPicPr>
            <a:picLocks noChangeAspect="1" noChangeArrowheads="1"/>
          </p:cNvPicPr>
          <p:nvPr/>
        </p:nvPicPr>
        <p:blipFill>
          <a:blip r:embed="rId3" cstate="print"/>
          <a:srcRect/>
          <a:stretch>
            <a:fillRect/>
          </a:stretch>
        </p:blipFill>
        <p:spPr bwMode="auto">
          <a:xfrm>
            <a:off x="365812" y="7391129"/>
            <a:ext cx="3789382" cy="2695627"/>
          </a:xfrm>
          <a:prstGeom prst="rect">
            <a:avLst/>
          </a:prstGeom>
          <a:noFill/>
          <a:ln w="9525">
            <a:noFill/>
            <a:miter lim="800000"/>
            <a:headEnd/>
            <a:tailEnd/>
          </a:ln>
        </p:spPr>
      </p:pic>
      <p:pic>
        <p:nvPicPr>
          <p:cNvPr id="27658" name="Picture 10" descr="F312"/>
          <p:cNvPicPr>
            <a:picLocks noChangeAspect="1" noChangeArrowheads="1"/>
          </p:cNvPicPr>
          <p:nvPr/>
        </p:nvPicPr>
        <p:blipFill>
          <a:blip r:embed="rId4" cstate="print"/>
          <a:srcRect/>
          <a:stretch>
            <a:fillRect/>
          </a:stretch>
        </p:blipFill>
        <p:spPr bwMode="auto">
          <a:xfrm>
            <a:off x="676277" y="3727088"/>
            <a:ext cx="2713255" cy="3387926"/>
          </a:xfrm>
          <a:prstGeom prst="ellipse">
            <a:avLst/>
          </a:prstGeom>
          <a:ln>
            <a:noFill/>
          </a:ln>
          <a:effectLst>
            <a:softEdge rad="112500"/>
          </a:effectLst>
        </p:spPr>
      </p:pic>
      <p:pic>
        <p:nvPicPr>
          <p:cNvPr id="13316" name="Picture 11" descr="f320"/>
          <p:cNvPicPr>
            <a:picLocks noChangeAspect="1" noChangeArrowheads="1"/>
          </p:cNvPicPr>
          <p:nvPr/>
        </p:nvPicPr>
        <p:blipFill>
          <a:blip r:embed="rId5" cstate="print"/>
          <a:srcRect/>
          <a:stretch>
            <a:fillRect/>
          </a:stretch>
        </p:blipFill>
        <p:spPr bwMode="auto">
          <a:xfrm>
            <a:off x="4179698" y="3533621"/>
            <a:ext cx="3110270" cy="4465865"/>
          </a:xfrm>
          <a:prstGeom prst="rect">
            <a:avLst/>
          </a:prstGeom>
          <a:noFill/>
          <a:ln w="9525">
            <a:noFill/>
            <a:miter lim="800000"/>
            <a:headEnd/>
            <a:tailEnd/>
          </a:ln>
        </p:spPr>
      </p:pic>
      <p:pic>
        <p:nvPicPr>
          <p:cNvPr id="13317" name="Picture 8" descr="f330"/>
          <p:cNvPicPr>
            <a:picLocks noChangeAspect="1" noChangeArrowheads="1"/>
          </p:cNvPicPr>
          <p:nvPr/>
        </p:nvPicPr>
        <p:blipFill>
          <a:blip r:embed="rId6" cstate="print"/>
          <a:srcRect/>
          <a:stretch>
            <a:fillRect/>
          </a:stretch>
        </p:blipFill>
        <p:spPr bwMode="auto">
          <a:xfrm>
            <a:off x="378064" y="368444"/>
            <a:ext cx="4792300" cy="3142900"/>
          </a:xfrm>
          <a:prstGeom prst="rect">
            <a:avLst/>
          </a:prstGeom>
          <a:noFill/>
          <a:ln w="9525">
            <a:noFill/>
            <a:miter lim="800000"/>
            <a:headEnd/>
            <a:tailEnd/>
          </a:ln>
        </p:spPr>
      </p:pic>
      <p:sp>
        <p:nvSpPr>
          <p:cNvPr id="13318" name="מציין מיקום של מספר שקופית 5"/>
          <p:cNvSpPr>
            <a:spLocks noGrp="1"/>
          </p:cNvSpPr>
          <p:nvPr>
            <p:ph type="sldNum" sz="quarter" idx="10"/>
          </p:nvPr>
        </p:nvSpPr>
        <p:spPr>
          <a:noFill/>
        </p:spPr>
        <p:txBody>
          <a:bodyPr/>
          <a:lstStyle/>
          <a:p>
            <a:fld id="{216D6F6A-D095-4F41-AD26-A2E84D15990B}" type="slidenum">
              <a:rPr lang="he-IL" smtClean="0"/>
              <a:pPr/>
              <a:t>12</a:t>
            </a:fld>
            <a:endParaRPr lang="en-US" smtClean="0"/>
          </a:p>
        </p:txBody>
      </p:sp>
      <p:sp>
        <p:nvSpPr>
          <p:cNvPr id="7" name="Text Box 8"/>
          <p:cNvSpPr txBox="1">
            <a:spLocks noChangeArrowheads="1"/>
          </p:cNvSpPr>
          <p:nvPr/>
        </p:nvSpPr>
        <p:spPr bwMode="auto">
          <a:xfrm>
            <a:off x="4202453" y="8150290"/>
            <a:ext cx="3089265" cy="639151"/>
          </a:xfrm>
          <a:prstGeom prst="rect">
            <a:avLst/>
          </a:prstGeom>
          <a:noFill/>
          <a:ln w="9525">
            <a:noFill/>
            <a:miter lim="800000"/>
            <a:headEnd/>
            <a:tailEnd/>
          </a:ln>
        </p:spPr>
        <p:txBody>
          <a:bodyPr lIns="99569" tIns="49785" rIns="99569" bIns="49785">
            <a:spAutoFit/>
          </a:bodyPr>
          <a:lstStyle/>
          <a:p>
            <a:pPr algn="r" rtl="1">
              <a:spcBef>
                <a:spcPct val="50000"/>
              </a:spcBef>
              <a:defRPr/>
            </a:pPr>
            <a:r>
              <a:rPr lang="he-IL" sz="3500" dirty="0">
                <a:cs typeface="+mj-cs"/>
              </a:rPr>
              <a:t>במהלך העבודה</a:t>
            </a:r>
            <a:endParaRPr lang="en-US" sz="3500" dirty="0">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f410"/>
          <p:cNvPicPr>
            <a:picLocks noChangeAspect="1" noChangeArrowheads="1"/>
          </p:cNvPicPr>
          <p:nvPr/>
        </p:nvPicPr>
        <p:blipFill>
          <a:blip r:embed="rId2" cstate="print"/>
          <a:srcRect/>
          <a:stretch>
            <a:fillRect/>
          </a:stretch>
        </p:blipFill>
        <p:spPr bwMode="auto">
          <a:xfrm>
            <a:off x="288799" y="3278282"/>
            <a:ext cx="4153443" cy="2935543"/>
          </a:xfrm>
          <a:prstGeom prst="rect">
            <a:avLst/>
          </a:prstGeom>
          <a:noFill/>
          <a:ln w="9525">
            <a:noFill/>
            <a:miter lim="800000"/>
            <a:headEnd/>
            <a:tailEnd/>
          </a:ln>
        </p:spPr>
      </p:pic>
      <p:pic>
        <p:nvPicPr>
          <p:cNvPr id="14339" name="Picture 5" descr="f370"/>
          <p:cNvPicPr>
            <a:picLocks noChangeAspect="1" noChangeArrowheads="1"/>
          </p:cNvPicPr>
          <p:nvPr/>
        </p:nvPicPr>
        <p:blipFill>
          <a:blip r:embed="rId3" cstate="print"/>
          <a:srcRect/>
          <a:stretch>
            <a:fillRect/>
          </a:stretch>
        </p:blipFill>
        <p:spPr bwMode="auto">
          <a:xfrm>
            <a:off x="4425239" y="4722951"/>
            <a:ext cx="2849476" cy="4133410"/>
          </a:xfrm>
          <a:prstGeom prst="rect">
            <a:avLst/>
          </a:prstGeom>
          <a:noFill/>
          <a:ln w="9525">
            <a:noFill/>
            <a:miter lim="800000"/>
            <a:headEnd/>
            <a:tailEnd/>
          </a:ln>
        </p:spPr>
      </p:pic>
      <p:pic>
        <p:nvPicPr>
          <p:cNvPr id="14340" name="Picture 6" descr="f380"/>
          <p:cNvPicPr>
            <a:picLocks noChangeAspect="1" noChangeArrowheads="1"/>
          </p:cNvPicPr>
          <p:nvPr/>
        </p:nvPicPr>
        <p:blipFill>
          <a:blip r:embed="rId4" cstate="print"/>
          <a:srcRect/>
          <a:stretch>
            <a:fillRect/>
          </a:stretch>
        </p:blipFill>
        <p:spPr bwMode="auto">
          <a:xfrm>
            <a:off x="3161028" y="258767"/>
            <a:ext cx="4153444" cy="3000663"/>
          </a:xfrm>
          <a:prstGeom prst="rect">
            <a:avLst/>
          </a:prstGeom>
          <a:noFill/>
          <a:ln w="9525">
            <a:noFill/>
            <a:miter lim="800000"/>
            <a:headEnd/>
            <a:tailEnd/>
          </a:ln>
        </p:spPr>
      </p:pic>
      <p:pic>
        <p:nvPicPr>
          <p:cNvPr id="14341" name="Picture 7" descr="f390"/>
          <p:cNvPicPr>
            <a:picLocks noChangeAspect="1" noChangeArrowheads="1"/>
          </p:cNvPicPr>
          <p:nvPr/>
        </p:nvPicPr>
        <p:blipFill>
          <a:blip r:embed="rId5" cstate="print"/>
          <a:srcRect/>
          <a:stretch>
            <a:fillRect/>
          </a:stretch>
        </p:blipFill>
        <p:spPr bwMode="auto">
          <a:xfrm>
            <a:off x="728122" y="308464"/>
            <a:ext cx="2042592" cy="2954394"/>
          </a:xfrm>
          <a:prstGeom prst="rect">
            <a:avLst/>
          </a:prstGeom>
          <a:noFill/>
          <a:ln w="9525">
            <a:noFill/>
            <a:miter lim="800000"/>
            <a:headEnd/>
            <a:tailEnd/>
          </a:ln>
        </p:spPr>
      </p:pic>
      <p:pic>
        <p:nvPicPr>
          <p:cNvPr id="14342" name="Picture 8" descr="f400"/>
          <p:cNvPicPr>
            <a:picLocks noChangeAspect="1" noChangeArrowheads="1"/>
          </p:cNvPicPr>
          <p:nvPr/>
        </p:nvPicPr>
        <p:blipFill>
          <a:blip r:embed="rId6" cstate="print"/>
          <a:srcRect/>
          <a:stretch>
            <a:fillRect/>
          </a:stretch>
        </p:blipFill>
        <p:spPr bwMode="auto">
          <a:xfrm>
            <a:off x="348309" y="7183772"/>
            <a:ext cx="4127189" cy="3000665"/>
          </a:xfrm>
          <a:prstGeom prst="rect">
            <a:avLst/>
          </a:prstGeom>
          <a:noFill/>
          <a:ln w="9525">
            <a:noFill/>
            <a:miter lim="800000"/>
            <a:headEnd/>
            <a:tailEnd/>
          </a:ln>
        </p:spPr>
      </p:pic>
      <p:sp>
        <p:nvSpPr>
          <p:cNvPr id="14343" name="מציין מיקום של מספר שקופית 6"/>
          <p:cNvSpPr>
            <a:spLocks noGrp="1"/>
          </p:cNvSpPr>
          <p:nvPr>
            <p:ph type="sldNum" sz="quarter" idx="10"/>
          </p:nvPr>
        </p:nvSpPr>
        <p:spPr>
          <a:noFill/>
        </p:spPr>
        <p:txBody>
          <a:bodyPr/>
          <a:lstStyle/>
          <a:p>
            <a:fld id="{4BE71E44-589C-4A7C-BCCF-491FF4CBBBF0}" type="slidenum">
              <a:rPr lang="he-IL" smtClean="0"/>
              <a:pPr/>
              <a:t>13</a:t>
            </a:fld>
            <a:endParaRPr lang="en-US"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278297" y="371871"/>
            <a:ext cx="7022173" cy="10061049"/>
          </a:xfrm>
          <a:noFill/>
          <a:ln>
            <a:miter lim="800000"/>
            <a:headEnd/>
            <a:tailEnd/>
          </a:ln>
        </p:spPr>
        <p:txBody>
          <a:bodyPr vert="horz" wrap="square" lIns="99569" tIns="49785" rIns="99569" bIns="49785" numCol="1" anchor="t" anchorCtr="0" compatLnSpc="1">
            <a:prstTxWarp prst="textNoShape">
              <a:avLst/>
            </a:prstTxWarp>
          </a:bodyPr>
          <a:lstStyle/>
          <a:p>
            <a:pPr algn="r"/>
            <a:r>
              <a:rPr lang="he-IL" sz="1500" dirty="0" smtClean="0"/>
              <a:t/>
            </a:r>
            <a:br>
              <a:rPr lang="he-IL" sz="1500" dirty="0" smtClean="0"/>
            </a:br>
            <a:r>
              <a:rPr lang="he-IL" sz="1700" b="1" u="sng" dirty="0" smtClean="0"/>
              <a:t>מלכה, אראל, רענן ונעם היקרים.</a:t>
            </a:r>
            <a:br>
              <a:rPr lang="he-IL" sz="1700" b="1" u="sng" dirty="0" smtClean="0"/>
            </a:br>
            <a:r>
              <a:rPr lang="he-IL" sz="1500" dirty="0" smtClean="0"/>
              <a:t/>
            </a:r>
            <a:br>
              <a:rPr lang="he-IL" sz="1500" dirty="0" smtClean="0"/>
            </a:br>
            <a:r>
              <a:rPr lang="he-IL" sz="1500" dirty="0" smtClean="0"/>
              <a:t>בני משפחה, חברים וידידים.</a:t>
            </a:r>
            <a:br>
              <a:rPr lang="he-IL" sz="1500" dirty="0" smtClean="0"/>
            </a:br>
            <a:r>
              <a:rPr lang="he-IL" sz="1500" dirty="0" smtClean="0"/>
              <a:t/>
            </a:r>
            <a:br>
              <a:rPr lang="he-IL" sz="1500" dirty="0" smtClean="0"/>
            </a:br>
            <a:r>
              <a:rPr lang="he-IL" sz="1500" dirty="0" smtClean="0"/>
              <a:t>קשה לשאת דברים ולומר על אלימלך זכרונו לברכה. "משפטיך תהום רבה וצדקתך כהררי א-ל". אין כמו הפסוק שאותו אנו אומרים במנחה של שבת, מתאים לכאן.</a:t>
            </a:r>
            <a:br>
              <a:rPr lang="he-IL" sz="1500" dirty="0" smtClean="0"/>
            </a:br>
            <a:r>
              <a:rPr lang="he-IL" sz="1500" dirty="0" smtClean="0"/>
              <a:t/>
            </a:r>
            <a:br>
              <a:rPr lang="he-IL" sz="1500" dirty="0" smtClean="0"/>
            </a:br>
            <a:r>
              <a:rPr lang="he-IL" sz="1500" dirty="0" smtClean="0"/>
              <a:t>הצדקות שעושה איתנו הקב"ה מובנים לנו, ההצלחות, השמחות, הניצחונות אפשר להסביר ולהבין.</a:t>
            </a:r>
            <a:br>
              <a:rPr lang="he-IL" sz="1500" dirty="0" smtClean="0"/>
            </a:br>
            <a:r>
              <a:rPr lang="he-IL" sz="1500" dirty="0" smtClean="0"/>
              <a:t>המשפטים הינן בתהום ולא ניתנים להבינם וקשה לקבל ולהבין פשרם.</a:t>
            </a:r>
            <a:br>
              <a:rPr lang="he-IL" sz="1500" dirty="0" smtClean="0"/>
            </a:br>
            <a:r>
              <a:rPr lang="he-IL" sz="1500" dirty="0" smtClean="0"/>
              <a:t/>
            </a:r>
            <a:br>
              <a:rPr lang="he-IL" sz="1500" dirty="0" smtClean="0"/>
            </a:br>
            <a:r>
              <a:rPr lang="he-IL" sz="1500" dirty="0" smtClean="0"/>
              <a:t>הכרנו,אלישבע ואני, את אלימלך ז"ל ומלכה בראשית דרכנו הבוגרים. צעדנו יחד בשדה החינוך וההוראה, בחברות טובה ומיוחדת שהחלה טרם הנישואין, לפני כ-48 שנים.</a:t>
            </a:r>
            <a:br>
              <a:rPr lang="he-IL" sz="1500" dirty="0" smtClean="0"/>
            </a:br>
            <a:r>
              <a:rPr lang="he-IL" sz="1500" dirty="0" smtClean="0"/>
              <a:t/>
            </a:r>
            <a:br>
              <a:rPr lang="he-IL" sz="1500" dirty="0" smtClean="0"/>
            </a:br>
            <a:r>
              <a:rPr lang="he-IL" sz="1500" dirty="0" smtClean="0"/>
              <a:t>אלימלך היה מטאור, קידומו המהיר בחינוך, באמנות, ובמינהל מוכיח על אישיותו המיוחדת שנדירה באדם אחד.</a:t>
            </a:r>
            <a:br>
              <a:rPr lang="he-IL" sz="1500" dirty="0" smtClean="0"/>
            </a:br>
            <a:r>
              <a:rPr lang="he-IL" sz="1500" dirty="0" smtClean="0"/>
              <a:t/>
            </a:r>
            <a:br>
              <a:rPr lang="he-IL" sz="1500" dirty="0" smtClean="0"/>
            </a:br>
            <a:r>
              <a:rPr lang="he-IL" sz="1500" dirty="0" smtClean="0"/>
              <a:t>אלימלך היה מחנך ומורה מנהל ביה"ס שמספר הכיתות היה גדול ממספר שנותיו. קיים את הכתוב:</a:t>
            </a:r>
            <a:r>
              <a:rPr lang="en-US" sz="1500" dirty="0" smtClean="0"/>
              <a:t/>
            </a:r>
            <a:br>
              <a:rPr lang="en-US" sz="1500" dirty="0" smtClean="0"/>
            </a:br>
            <a:r>
              <a:rPr lang="he-IL" sz="1500" dirty="0" smtClean="0"/>
              <a:t>" אדם לעמל יולד במלוא המשמעות – ללמוד על מנת ללמד.</a:t>
            </a:r>
            <a:r>
              <a:rPr lang="en-US" sz="1500" dirty="0" smtClean="0"/>
              <a:t/>
            </a:r>
            <a:br>
              <a:rPr lang="en-US" sz="1500" dirty="0" smtClean="0"/>
            </a:br>
            <a:r>
              <a:rPr lang="he-IL" sz="1500" dirty="0" smtClean="0"/>
              <a:t> </a:t>
            </a:r>
            <a:r>
              <a:rPr lang="en-US" sz="1500" dirty="0" smtClean="0"/>
              <a:t/>
            </a:r>
            <a:br>
              <a:rPr lang="en-US" sz="1500" dirty="0" smtClean="0"/>
            </a:br>
            <a:r>
              <a:rPr lang="he-IL" sz="1500" dirty="0" smtClean="0"/>
              <a:t>אלימלך היה אמן במלוא מובן המילה. כבצלאל, איש חכם לב, בעל אינטליגנציה רגשית מיוחדת. חום ואהבה לאמנות ולאדם. מסודר להפליא, הגם שבאופן מובנה מינהל וסדר לא הולכים בד בבד עם יצירתיות.</a:t>
            </a:r>
            <a:r>
              <a:rPr lang="en-US" sz="1500" dirty="0" smtClean="0"/>
              <a:t/>
            </a:r>
            <a:br>
              <a:rPr lang="en-US" sz="1500" dirty="0" smtClean="0"/>
            </a:br>
            <a:r>
              <a:rPr lang="he-IL" sz="1500" dirty="0" smtClean="0"/>
              <a:t> </a:t>
            </a:r>
            <a:r>
              <a:rPr lang="en-US" sz="1500" dirty="0" smtClean="0"/>
              <a:t/>
            </a:r>
            <a:br>
              <a:rPr lang="en-US" sz="1500" dirty="0" smtClean="0"/>
            </a:br>
            <a:r>
              <a:rPr lang="he-IL" sz="1500" dirty="0" smtClean="0"/>
              <a:t>אלימלך קיים את הכתוב "איזו היא דרך ישרה שיבור לו האדם", וכי אין לנו שולחן ערוך המורה את </a:t>
            </a:r>
            <a:r>
              <a:rPr lang="he-IL" sz="1500" dirty="0" err="1" smtClean="0"/>
              <a:t>הדרךשיש</a:t>
            </a:r>
            <a:r>
              <a:rPr lang="he-IL" sz="1500" dirty="0" smtClean="0"/>
              <a:t> לילך בה, אלא רבי מסביר ואומר "כל שהיא תפארת לעושיה ותפארת לו מן האדם"</a:t>
            </a:r>
            <a:r>
              <a:rPr lang="en-US" sz="1500" dirty="0" smtClean="0"/>
              <a:t/>
            </a:r>
            <a:br>
              <a:rPr lang="en-US" sz="1500" dirty="0" smtClean="0"/>
            </a:br>
            <a:r>
              <a:rPr lang="he-IL" sz="1500" dirty="0" smtClean="0"/>
              <a:t>אלימלך הלך בדרך שאין ספק שהייתה תפארת לו ותפארת לו מן האדם</a:t>
            </a:r>
            <a:r>
              <a:rPr lang="en-US" sz="1500" dirty="0" smtClean="0"/>
              <a:t>.</a:t>
            </a:r>
            <a:br>
              <a:rPr lang="en-US" sz="1500" dirty="0" smtClean="0"/>
            </a:br>
            <a:r>
              <a:rPr lang="he-IL" sz="1500" dirty="0" smtClean="0"/>
              <a:t> </a:t>
            </a:r>
            <a:r>
              <a:rPr lang="en-US" sz="1500" dirty="0" smtClean="0"/>
              <a:t/>
            </a:r>
            <a:br>
              <a:rPr lang="en-US" sz="1500" dirty="0" smtClean="0"/>
            </a:br>
            <a:r>
              <a:rPr lang="he-IL" sz="1500" dirty="0" smtClean="0"/>
              <a:t>ההיכרות שלנו עם אלימלך ומלכה הייתה לפני ולפנים הן בעבודה הפורמאלית, קורסים משותפים,הקורסים למנהלי בתי ספר, וכד' והן בתחום המשפחות, התחום המוגדר כלא פורמאלי, שפת הים עם הילדים.</a:t>
            </a:r>
            <a:r>
              <a:rPr lang="en-US" sz="1500" dirty="0" smtClean="0"/>
              <a:t/>
            </a:r>
            <a:br>
              <a:rPr lang="en-US" sz="1500" dirty="0" smtClean="0"/>
            </a:br>
            <a:r>
              <a:rPr lang="he-IL" sz="1500" dirty="0" smtClean="0"/>
              <a:t> </a:t>
            </a:r>
            <a:r>
              <a:rPr lang="en-US" sz="1500" dirty="0" smtClean="0"/>
              <a:t/>
            </a:r>
            <a:br>
              <a:rPr lang="en-US" sz="1500" dirty="0" smtClean="0"/>
            </a:br>
            <a:r>
              <a:rPr lang="he-IL" sz="1500" dirty="0" smtClean="0"/>
              <a:t>הטיול המפורסם לנורבגיה והחוויות המשותפות, הדאגה שלו למשפחה, למלכה, לקניות שיקלו על הבית. המומחיות שלו גם בתחום הקולינרי, ובמיני מאפה  הן מן </a:t>
            </a:r>
            <a:r>
              <a:rPr lang="he-IL" sz="1500" dirty="0" err="1" smtClean="0"/>
              <a:t>הפורסמות</a:t>
            </a:r>
            <a:r>
              <a:rPr lang="he-IL" sz="1500" dirty="0" smtClean="0"/>
              <a:t>.</a:t>
            </a:r>
            <a:r>
              <a:rPr lang="en-US" sz="1500" dirty="0" smtClean="0"/>
              <a:t/>
            </a:r>
            <a:br>
              <a:rPr lang="en-US" sz="1500" dirty="0" smtClean="0"/>
            </a:br>
            <a:r>
              <a:rPr lang="he-IL" sz="1500" dirty="0" smtClean="0"/>
              <a:t> </a:t>
            </a:r>
            <a:r>
              <a:rPr lang="en-US" sz="1500" dirty="0" smtClean="0"/>
              <a:t/>
            </a:r>
            <a:br>
              <a:rPr lang="en-US" sz="1500" dirty="0" smtClean="0"/>
            </a:br>
            <a:r>
              <a:rPr lang="he-IL" sz="1500" dirty="0" smtClean="0"/>
              <a:t>אלימלך היה פעיל גם בתחום הציבורי, בספורט, בפעילות קהילתית, בהנהלת אגודת האמנים, וכך עודד את אלישבע להצטרף.</a:t>
            </a:r>
            <a:r>
              <a:rPr lang="en-US" sz="1500" dirty="0" smtClean="0"/>
              <a:t/>
            </a:r>
            <a:br>
              <a:rPr lang="en-US" sz="1500" dirty="0" smtClean="0"/>
            </a:br>
            <a:r>
              <a:rPr lang="he-IL" sz="1500" dirty="0" smtClean="0"/>
              <a:t> </a:t>
            </a:r>
            <a:r>
              <a:rPr lang="en-US" sz="1500" dirty="0" smtClean="0"/>
              <a:t/>
            </a:r>
            <a:br>
              <a:rPr lang="en-US" sz="1500" dirty="0" smtClean="0"/>
            </a:br>
            <a:r>
              <a:rPr lang="he-IL" sz="1500" dirty="0" smtClean="0"/>
              <a:t>בנוסף לכך, לא פסח על קביעת עיתים לתורה, כפי ששמענו גם מהרב </a:t>
            </a:r>
            <a:r>
              <a:rPr lang="he-IL" sz="1500" dirty="0" err="1" smtClean="0"/>
              <a:t>זינגרביץ</a:t>
            </a:r>
            <a:r>
              <a:rPr lang="he-IL" sz="1500" dirty="0" smtClean="0"/>
              <a:t>.</a:t>
            </a:r>
            <a:r>
              <a:rPr lang="en-US" sz="1500" dirty="0" smtClean="0"/>
              <a:t/>
            </a:r>
            <a:br>
              <a:rPr lang="en-US" sz="1500" dirty="0" smtClean="0"/>
            </a:br>
            <a:r>
              <a:rPr lang="he-IL" sz="1500" dirty="0" smtClean="0"/>
              <a:t> </a:t>
            </a:r>
            <a:r>
              <a:rPr lang="en-US" sz="1500" dirty="0" smtClean="0"/>
              <a:t/>
            </a:r>
            <a:br>
              <a:rPr lang="en-US" sz="1500" dirty="0" smtClean="0"/>
            </a:br>
            <a:r>
              <a:rPr lang="he-IL" sz="1500" dirty="0" smtClean="0"/>
              <a:t>אין לנו ספק שרוח הבריות הייתה נוחה הימנו וכל שרוח הבריות נוחה הימנו רוח המקום נוחה הימנו.</a:t>
            </a:r>
            <a:r>
              <a:rPr lang="en-US" sz="1500" dirty="0" smtClean="0"/>
              <a:t/>
            </a:r>
            <a:br>
              <a:rPr lang="en-US" sz="1500" dirty="0" smtClean="0"/>
            </a:br>
            <a:r>
              <a:rPr lang="he-IL" sz="1500" dirty="0" smtClean="0"/>
              <a:t> </a:t>
            </a:r>
            <a:r>
              <a:rPr lang="en-US" sz="1500" dirty="0" smtClean="0"/>
              <a:t/>
            </a:r>
            <a:br>
              <a:rPr lang="en-US" sz="1500" dirty="0" smtClean="0"/>
            </a:br>
            <a:r>
              <a:rPr lang="he-IL" sz="1500" dirty="0" smtClean="0"/>
              <a:t>יהי זכרו ברוך.</a:t>
            </a:r>
            <a:r>
              <a:rPr lang="en-US" sz="1500" dirty="0" smtClean="0"/>
              <a:t/>
            </a:r>
            <a:br>
              <a:rPr lang="en-US" sz="1500" dirty="0" smtClean="0"/>
            </a:br>
            <a:r>
              <a:rPr lang="he-IL" sz="1500" dirty="0" smtClean="0"/>
              <a:t> </a:t>
            </a:r>
            <a:r>
              <a:rPr lang="en-US" sz="1500" dirty="0" smtClean="0"/>
              <a:t/>
            </a:r>
            <a:br>
              <a:rPr lang="en-US" sz="1500" dirty="0" smtClean="0"/>
            </a:br>
            <a:r>
              <a:rPr lang="he-IL" sz="1500" dirty="0" smtClean="0"/>
              <a:t>							אברהם פינקלשטיין</a:t>
            </a:r>
            <a:r>
              <a:rPr lang="en-US" sz="1500" dirty="0" smtClean="0"/>
              <a:t/>
            </a:r>
            <a:br>
              <a:rPr lang="en-US" sz="1500" dirty="0" smtClean="0"/>
            </a:br>
            <a:r>
              <a:rPr lang="he-IL" sz="1500" dirty="0" smtClean="0"/>
              <a:t> </a:t>
            </a:r>
            <a:r>
              <a:rPr lang="en-US" sz="1500" dirty="0" smtClean="0"/>
              <a:t/>
            </a:r>
            <a:br>
              <a:rPr lang="en-US" sz="1500" dirty="0" smtClean="0"/>
            </a:br>
            <a:r>
              <a:rPr lang="en-US" sz="1500" dirty="0" smtClean="0"/>
              <a:t> </a:t>
            </a:r>
            <a:br>
              <a:rPr lang="en-US" sz="1500" dirty="0" smtClean="0"/>
            </a:br>
            <a:r>
              <a:rPr lang="he-IL" sz="1500" dirty="0" smtClean="0"/>
              <a:t/>
            </a:r>
            <a:br>
              <a:rPr lang="he-IL" sz="1500" dirty="0" smtClean="0"/>
            </a:br>
            <a:endParaRPr lang="en-US" sz="1500" dirty="0" smtClean="0"/>
          </a:p>
        </p:txBody>
      </p:sp>
      <p:sp>
        <p:nvSpPr>
          <p:cNvPr id="15363" name="מציין מיקום של מספר שקופית 6"/>
          <p:cNvSpPr>
            <a:spLocks noGrp="1"/>
          </p:cNvSpPr>
          <p:nvPr>
            <p:ph type="sldNum" sz="quarter" idx="10"/>
          </p:nvPr>
        </p:nvSpPr>
        <p:spPr>
          <a:noFill/>
        </p:spPr>
        <p:txBody>
          <a:bodyPr/>
          <a:lstStyle/>
          <a:p>
            <a:fld id="{3F00FE01-C50F-4EF6-86D8-224894258101}" type="slidenum">
              <a:rPr lang="he-IL" smtClean="0"/>
              <a:pPr/>
              <a:t>14</a:t>
            </a:fld>
            <a:endParaRPr lang="en-US"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f430"/>
          <p:cNvPicPr>
            <a:picLocks noChangeAspect="1" noChangeArrowheads="1"/>
          </p:cNvPicPr>
          <p:nvPr/>
        </p:nvPicPr>
        <p:blipFill>
          <a:blip r:embed="rId2" cstate="print"/>
          <a:srcRect/>
          <a:stretch>
            <a:fillRect/>
          </a:stretch>
        </p:blipFill>
        <p:spPr bwMode="auto">
          <a:xfrm>
            <a:off x="379814" y="341024"/>
            <a:ext cx="4058927" cy="2974959"/>
          </a:xfrm>
          <a:prstGeom prst="rect">
            <a:avLst/>
          </a:prstGeom>
          <a:noFill/>
          <a:ln w="9525">
            <a:noFill/>
            <a:miter lim="800000"/>
            <a:headEnd/>
            <a:tailEnd/>
          </a:ln>
        </p:spPr>
      </p:pic>
      <p:pic>
        <p:nvPicPr>
          <p:cNvPr id="16387" name="Picture 6" descr="f420"/>
          <p:cNvPicPr>
            <a:picLocks noChangeAspect="1" noChangeArrowheads="1"/>
          </p:cNvPicPr>
          <p:nvPr/>
        </p:nvPicPr>
        <p:blipFill>
          <a:blip r:embed="rId3" cstate="print"/>
          <a:srcRect/>
          <a:stretch>
            <a:fillRect/>
          </a:stretch>
        </p:blipFill>
        <p:spPr bwMode="auto">
          <a:xfrm>
            <a:off x="4449243" y="323888"/>
            <a:ext cx="2877481" cy="4224235"/>
          </a:xfrm>
          <a:prstGeom prst="rect">
            <a:avLst/>
          </a:prstGeom>
          <a:noFill/>
          <a:ln w="9525">
            <a:noFill/>
            <a:miter lim="800000"/>
            <a:headEnd/>
            <a:tailEnd/>
          </a:ln>
        </p:spPr>
      </p:pic>
      <p:pic>
        <p:nvPicPr>
          <p:cNvPr id="16388" name="Picture 9" descr="f440"/>
          <p:cNvPicPr>
            <a:picLocks noChangeAspect="1" noChangeArrowheads="1"/>
          </p:cNvPicPr>
          <p:nvPr/>
        </p:nvPicPr>
        <p:blipFill>
          <a:blip r:embed="rId4" cstate="print"/>
          <a:srcRect/>
          <a:stretch>
            <a:fillRect/>
          </a:stretch>
        </p:blipFill>
        <p:spPr bwMode="auto">
          <a:xfrm>
            <a:off x="1797047" y="7289676"/>
            <a:ext cx="4058927" cy="2974959"/>
          </a:xfrm>
          <a:prstGeom prst="rect">
            <a:avLst/>
          </a:prstGeom>
          <a:noFill/>
          <a:ln w="9525">
            <a:noFill/>
            <a:miter lim="800000"/>
            <a:headEnd/>
            <a:tailEnd/>
          </a:ln>
        </p:spPr>
      </p:pic>
      <p:pic>
        <p:nvPicPr>
          <p:cNvPr id="16389" name="Picture 10" descr="f470"/>
          <p:cNvPicPr>
            <a:picLocks noChangeAspect="1" noChangeArrowheads="1"/>
          </p:cNvPicPr>
          <p:nvPr/>
        </p:nvPicPr>
        <p:blipFill>
          <a:blip r:embed="rId5" cstate="print"/>
          <a:srcRect/>
          <a:stretch>
            <a:fillRect/>
          </a:stretch>
        </p:blipFill>
        <p:spPr bwMode="auto">
          <a:xfrm>
            <a:off x="350059" y="3172033"/>
            <a:ext cx="2903736" cy="4159115"/>
          </a:xfrm>
          <a:prstGeom prst="rect">
            <a:avLst/>
          </a:prstGeom>
          <a:noFill/>
          <a:ln w="9525">
            <a:noFill/>
            <a:miter lim="800000"/>
            <a:headEnd/>
            <a:tailEnd/>
          </a:ln>
        </p:spPr>
      </p:pic>
      <p:sp>
        <p:nvSpPr>
          <p:cNvPr id="16390" name="מציין מיקום של מספר שקופית 6"/>
          <p:cNvSpPr>
            <a:spLocks noGrp="1"/>
          </p:cNvSpPr>
          <p:nvPr>
            <p:ph type="sldNum" sz="quarter" idx="10"/>
          </p:nvPr>
        </p:nvSpPr>
        <p:spPr>
          <a:noFill/>
        </p:spPr>
        <p:txBody>
          <a:bodyPr/>
          <a:lstStyle/>
          <a:p>
            <a:fld id="{3D2860D2-8F20-4531-AD83-8536873F3AE9}" type="slidenum">
              <a:rPr lang="he-IL" smtClean="0"/>
              <a:pPr/>
              <a:t>15</a:t>
            </a:fld>
            <a:endParaRPr lang="en-US" smtClean="0"/>
          </a:p>
        </p:txBody>
      </p:sp>
      <p:pic>
        <p:nvPicPr>
          <p:cNvPr id="16391" name="תמונה 7" descr="f450A.jpg"/>
          <p:cNvPicPr>
            <a:picLocks noChangeAspect="1"/>
          </p:cNvPicPr>
          <p:nvPr/>
        </p:nvPicPr>
        <p:blipFill>
          <a:blip r:embed="rId6" cstate="print"/>
          <a:srcRect/>
          <a:stretch>
            <a:fillRect/>
          </a:stretch>
        </p:blipFill>
        <p:spPr bwMode="auto">
          <a:xfrm>
            <a:off x="4085183" y="4251656"/>
            <a:ext cx="3245042" cy="3106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descr="f460"/>
          <p:cNvPicPr>
            <a:picLocks noChangeAspect="1" noChangeArrowheads="1"/>
          </p:cNvPicPr>
          <p:nvPr/>
        </p:nvPicPr>
        <p:blipFill>
          <a:blip r:embed="rId2" cstate="print"/>
          <a:srcRect/>
          <a:stretch>
            <a:fillRect/>
          </a:stretch>
        </p:blipFill>
        <p:spPr bwMode="auto">
          <a:xfrm>
            <a:off x="4433492" y="2914981"/>
            <a:ext cx="2929989" cy="4198530"/>
          </a:xfrm>
          <a:prstGeom prst="rect">
            <a:avLst/>
          </a:prstGeom>
          <a:noFill/>
          <a:ln w="9525">
            <a:noFill/>
            <a:miter lim="800000"/>
            <a:headEnd/>
            <a:tailEnd/>
          </a:ln>
        </p:spPr>
      </p:pic>
      <p:pic>
        <p:nvPicPr>
          <p:cNvPr id="13315" name="Picture 6" descr="F462"/>
          <p:cNvPicPr>
            <a:picLocks noChangeAspect="1" noChangeArrowheads="1"/>
          </p:cNvPicPr>
          <p:nvPr/>
        </p:nvPicPr>
        <p:blipFill>
          <a:blip r:embed="rId3" cstate="print"/>
          <a:srcRect/>
          <a:stretch>
            <a:fillRect/>
          </a:stretch>
        </p:blipFill>
        <p:spPr bwMode="auto">
          <a:xfrm>
            <a:off x="4761942" y="180995"/>
            <a:ext cx="2382148" cy="2796735"/>
          </a:xfrm>
          <a:prstGeom prst="rect">
            <a:avLst/>
          </a:prstGeom>
          <a:noFill/>
          <a:ln w="9525">
            <a:noFill/>
            <a:miter lim="800000"/>
            <a:headEnd/>
            <a:tailEnd/>
          </a:ln>
          <a:effectLst>
            <a:softEdge rad="317500"/>
          </a:effectLst>
        </p:spPr>
      </p:pic>
      <p:pic>
        <p:nvPicPr>
          <p:cNvPr id="17412" name="Picture 8" descr="f480"/>
          <p:cNvPicPr>
            <a:picLocks noChangeAspect="1" noChangeArrowheads="1"/>
          </p:cNvPicPr>
          <p:nvPr/>
        </p:nvPicPr>
        <p:blipFill>
          <a:blip r:embed="rId4" cstate="print"/>
          <a:srcRect/>
          <a:stretch>
            <a:fillRect/>
          </a:stretch>
        </p:blipFill>
        <p:spPr bwMode="auto">
          <a:xfrm>
            <a:off x="1736287" y="7162177"/>
            <a:ext cx="4127189" cy="2974959"/>
          </a:xfrm>
          <a:prstGeom prst="rect">
            <a:avLst/>
          </a:prstGeom>
          <a:noFill/>
          <a:ln w="9525">
            <a:noFill/>
            <a:miter lim="800000"/>
            <a:headEnd/>
            <a:tailEnd/>
          </a:ln>
        </p:spPr>
      </p:pic>
      <p:sp>
        <p:nvSpPr>
          <p:cNvPr id="17413" name="מציין מיקום של מספר שקופית 4"/>
          <p:cNvSpPr>
            <a:spLocks noGrp="1"/>
          </p:cNvSpPr>
          <p:nvPr>
            <p:ph type="sldNum" sz="quarter" idx="10"/>
          </p:nvPr>
        </p:nvSpPr>
        <p:spPr>
          <a:noFill/>
        </p:spPr>
        <p:txBody>
          <a:bodyPr/>
          <a:lstStyle/>
          <a:p>
            <a:fld id="{C1829C47-8B2D-4DAB-9F9A-FAF3E8DA1F9B}" type="slidenum">
              <a:rPr lang="he-IL" smtClean="0"/>
              <a:pPr/>
              <a:t>16</a:t>
            </a:fld>
            <a:endParaRPr lang="en-US" smtClean="0"/>
          </a:p>
        </p:txBody>
      </p:sp>
      <p:pic>
        <p:nvPicPr>
          <p:cNvPr id="17414" name="תמונה 5" descr="f325.jpg"/>
          <p:cNvPicPr>
            <a:picLocks noChangeAspect="1"/>
          </p:cNvPicPr>
          <p:nvPr/>
        </p:nvPicPr>
        <p:blipFill>
          <a:blip r:embed="rId5" cstate="print"/>
          <a:srcRect/>
          <a:stretch>
            <a:fillRect/>
          </a:stretch>
        </p:blipFill>
        <p:spPr bwMode="auto">
          <a:xfrm>
            <a:off x="318553" y="459268"/>
            <a:ext cx="4207703" cy="66096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מציין מיקום של מספר שקופית 1"/>
          <p:cNvSpPr>
            <a:spLocks noGrp="1"/>
          </p:cNvSpPr>
          <p:nvPr>
            <p:ph type="sldNum" sz="quarter" idx="10"/>
          </p:nvPr>
        </p:nvSpPr>
        <p:spPr>
          <a:noFill/>
        </p:spPr>
        <p:txBody>
          <a:bodyPr/>
          <a:lstStyle/>
          <a:p>
            <a:fld id="{B13626A1-D62A-482B-A6AD-DFDF576B4890}" type="slidenum">
              <a:rPr lang="he-IL" smtClean="0"/>
              <a:pPr/>
              <a:t>17</a:t>
            </a:fld>
            <a:endParaRPr lang="en-US" smtClean="0"/>
          </a:p>
        </p:txBody>
      </p:sp>
      <p:sp>
        <p:nvSpPr>
          <p:cNvPr id="3" name="TextBox 2"/>
          <p:cNvSpPr txBox="1"/>
          <p:nvPr/>
        </p:nvSpPr>
        <p:spPr>
          <a:xfrm>
            <a:off x="295800" y="562089"/>
            <a:ext cx="6987167" cy="7164014"/>
          </a:xfrm>
          <a:prstGeom prst="rect">
            <a:avLst/>
          </a:prstGeom>
          <a:noFill/>
        </p:spPr>
        <p:txBody>
          <a:bodyPr lIns="99569" tIns="49785" rIns="99569" bIns="49785" rtlCol="1">
            <a:spAutoFit/>
          </a:bodyPr>
          <a:lstStyle/>
          <a:p>
            <a:pPr algn="r" rtl="1">
              <a:defRPr/>
            </a:pPr>
            <a:r>
              <a:rPr lang="he-IL" sz="1700" u="sng" dirty="0">
                <a:cs typeface="+mj-cs"/>
              </a:rPr>
              <a:t>הספד לאלימלך </a:t>
            </a:r>
            <a:r>
              <a:rPr lang="he-IL" sz="1700" u="sng" dirty="0" err="1">
                <a:cs typeface="+mj-cs"/>
              </a:rPr>
              <a:t>שליסלברג</a:t>
            </a:r>
            <a:r>
              <a:rPr lang="he-IL" sz="1700" u="sng" dirty="0">
                <a:cs typeface="+mj-cs"/>
              </a:rPr>
              <a:t> ז"ל ביום השלושים לפטירתו ע" ד"ר ברוך הבר.</a:t>
            </a:r>
            <a:endParaRPr lang="en-US" sz="1700" dirty="0">
              <a:cs typeface="+mj-cs"/>
            </a:endParaRPr>
          </a:p>
          <a:p>
            <a:pPr algn="r" rtl="1">
              <a:defRPr/>
            </a:pPr>
            <a:r>
              <a:rPr lang="he-IL" sz="1700" dirty="0">
                <a:cs typeface="+mj-cs"/>
              </a:rPr>
              <a:t> </a:t>
            </a:r>
            <a:endParaRPr lang="en-US" sz="1700" dirty="0">
              <a:cs typeface="+mj-cs"/>
            </a:endParaRPr>
          </a:p>
          <a:p>
            <a:pPr algn="r" rtl="1">
              <a:defRPr/>
            </a:pPr>
            <a:r>
              <a:rPr lang="he-IL" sz="1700" dirty="0">
                <a:cs typeface="+mj-cs"/>
              </a:rPr>
              <a:t>ספר בראשית נקרא ספר הישר. אלימלך ז"ל היה איש ישר לב, שהורה דרך ישרה לרבים.היה איש חינוך ומעש בכל לבבו בכל נפשו ובכל מאודו. הייתה בו מידת האמת והרגישות לצערו ולסבלו של האחר והזהירות בכבודו.</a:t>
            </a:r>
          </a:p>
          <a:p>
            <a:pPr algn="r" rtl="1">
              <a:defRPr/>
            </a:pPr>
            <a:endParaRPr lang="en-US" sz="1700" dirty="0">
              <a:cs typeface="+mj-cs"/>
            </a:endParaRPr>
          </a:p>
          <a:p>
            <a:pPr algn="r" rtl="1">
              <a:defRPr/>
            </a:pPr>
            <a:r>
              <a:rPr lang="he-IL" sz="1700" dirty="0">
                <a:cs typeface="+mj-cs"/>
              </a:rPr>
              <a:t>עשרות שנים היינו יחד בחוג "חזון" של בני ברק בהרצאות, מסיבות, טיולים ושמחות. הוא היה חבר טוב, עניו למרות כישרונותיו בחינוך, ניהול פיקוח ואמנות. גילה התעניינות בהרבה תחומים והיה מהבולטים בחוג.</a:t>
            </a:r>
          </a:p>
          <a:p>
            <a:pPr algn="r" rtl="1">
              <a:defRPr/>
            </a:pPr>
            <a:endParaRPr lang="en-US" sz="1700" dirty="0">
              <a:cs typeface="+mj-cs"/>
            </a:endParaRPr>
          </a:p>
          <a:p>
            <a:pPr algn="r" rtl="1">
              <a:defRPr/>
            </a:pPr>
            <a:r>
              <a:rPr lang="he-IL" sz="1700" dirty="0">
                <a:cs typeface="+mj-cs"/>
              </a:rPr>
              <a:t>אנו נמצאים כרגע בפרשות השבוע של ספר בראשית העוסקות ביעקב אבינו, המכונה "איש תם וישר יושב אוהלים" – אוהלי תורה של שם ועבר וגם אוהלים של רועה צאן, היודע להתמודד גם עם עשיו וגם עם לבן. תכונות אלה אפיינו את אלימלך ז"ל.</a:t>
            </a:r>
          </a:p>
          <a:p>
            <a:pPr algn="r" rtl="1">
              <a:defRPr/>
            </a:pPr>
            <a:endParaRPr lang="en-US" sz="1700" dirty="0">
              <a:cs typeface="+mj-cs"/>
            </a:endParaRPr>
          </a:p>
          <a:p>
            <a:pPr algn="r" rtl="1">
              <a:defRPr/>
            </a:pPr>
            <a:r>
              <a:rPr lang="he-IL" sz="1700" u="sng" dirty="0">
                <a:cs typeface="+mj-cs"/>
              </a:rPr>
              <a:t>בפרשת השבוע,</a:t>
            </a:r>
            <a:r>
              <a:rPr lang="he-IL" sz="1700" dirty="0">
                <a:cs typeface="+mj-cs"/>
              </a:rPr>
              <a:t> פרשת וישלח, על הפסוק "ויבא יעקב עיר שכם </a:t>
            </a:r>
            <a:r>
              <a:rPr lang="he-IL" sz="1700" dirty="0" err="1">
                <a:cs typeface="+mj-cs"/>
              </a:rPr>
              <a:t>ויחן</a:t>
            </a:r>
            <a:r>
              <a:rPr lang="he-IL" sz="1700" dirty="0">
                <a:cs typeface="+mj-cs"/>
              </a:rPr>
              <a:t> את פני העיר" דרשו חז"ל: " מטבע תיקן להם, שווקים תיקן להם, מרחצאות תיקן להם". מכאן אנו לומדים כי יעקב לא היה רק איש תורה אלא היה גם איש מעשה העוסק בדרך-ארץ, איש מעורב עם צרכי הבריות. לא המדרש העיקר אלא המעשה, אפשרי להכניס את הקדושה לתוך החול. וזה גם מה שעשה אלימלך כל חייו בהוראה, ניהול, פיקוח ובאמנות.</a:t>
            </a:r>
          </a:p>
          <a:p>
            <a:pPr algn="r" rtl="1">
              <a:defRPr/>
            </a:pPr>
            <a:endParaRPr lang="en-US" sz="1700" dirty="0">
              <a:cs typeface="+mj-cs"/>
            </a:endParaRPr>
          </a:p>
          <a:p>
            <a:pPr algn="r" rtl="1">
              <a:defRPr/>
            </a:pPr>
            <a:r>
              <a:rPr lang="he-IL" sz="1700" u="sng" dirty="0">
                <a:cs typeface="+mj-cs"/>
              </a:rPr>
              <a:t>בברכות </a:t>
            </a:r>
            <a:r>
              <a:rPr lang="he-IL" sz="1700" dirty="0">
                <a:cs typeface="+mj-cs"/>
              </a:rPr>
              <a:t>יצחק ליעקב התורה מרחיבה את הדיבור על </a:t>
            </a:r>
            <a:r>
              <a:rPr lang="he-IL" sz="1700" u="sng" dirty="0">
                <a:cs typeface="+mj-cs"/>
              </a:rPr>
              <a:t>המטעמים</a:t>
            </a:r>
            <a:r>
              <a:rPr lang="he-IL" sz="1700" dirty="0">
                <a:cs typeface="+mj-cs"/>
              </a:rPr>
              <a:t> שביקש להכין.</a:t>
            </a:r>
            <a:r>
              <a:rPr lang="he-IL" sz="1700" u="sng" dirty="0">
                <a:cs typeface="+mj-cs"/>
              </a:rPr>
              <a:t> והריח</a:t>
            </a:r>
            <a:r>
              <a:rPr lang="he-IL" sz="1700" dirty="0">
                <a:cs typeface="+mj-cs"/>
              </a:rPr>
              <a:t> שיצחק הריח מבגדיו ומברך אותו "ראה ריח בני כריח השדה אשר ברכו ד" המטעמים הביאו לברכה הגשמית "וייתן לך האלוקים מטל השמיים ומשמני הארץ" והריח הביא את הברכה הרוחנית –ברכת אברהם העוברת ליעקב. מעשי אבות סימן לבנים.</a:t>
            </a:r>
            <a:endParaRPr lang="en-US" sz="1700" dirty="0">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מציין מיקום של מספר שקופית 1"/>
          <p:cNvSpPr>
            <a:spLocks noGrp="1"/>
          </p:cNvSpPr>
          <p:nvPr>
            <p:ph type="sldNum" sz="quarter" idx="10"/>
          </p:nvPr>
        </p:nvSpPr>
        <p:spPr>
          <a:noFill/>
        </p:spPr>
        <p:txBody>
          <a:bodyPr/>
          <a:lstStyle/>
          <a:p>
            <a:fld id="{98EA3990-93A0-486D-B7AA-17A3F0395E03}" type="slidenum">
              <a:rPr lang="he-IL" smtClean="0"/>
              <a:pPr/>
              <a:t>18</a:t>
            </a:fld>
            <a:endParaRPr lang="en-US" smtClean="0"/>
          </a:p>
        </p:txBody>
      </p:sp>
      <p:sp>
        <p:nvSpPr>
          <p:cNvPr id="3" name="TextBox 2"/>
          <p:cNvSpPr txBox="1"/>
          <p:nvPr/>
        </p:nvSpPr>
        <p:spPr>
          <a:xfrm>
            <a:off x="365812" y="510679"/>
            <a:ext cx="6952161" cy="8210455"/>
          </a:xfrm>
          <a:prstGeom prst="rect">
            <a:avLst/>
          </a:prstGeom>
          <a:noFill/>
        </p:spPr>
        <p:txBody>
          <a:bodyPr lIns="99569" tIns="49785" rIns="99569" bIns="49785" rtlCol="1">
            <a:spAutoFit/>
          </a:bodyPr>
          <a:lstStyle/>
          <a:p>
            <a:pPr algn="r" rtl="1">
              <a:defRPr/>
            </a:pPr>
            <a:endParaRPr lang="he-IL" sz="1700" dirty="0">
              <a:cs typeface="+mj-cs"/>
            </a:endParaRPr>
          </a:p>
          <a:p>
            <a:pPr algn="r" rtl="1">
              <a:defRPr/>
            </a:pPr>
            <a:r>
              <a:rPr lang="he-IL" sz="1700" dirty="0">
                <a:cs typeface="+mj-cs"/>
              </a:rPr>
              <a:t>לכל פסל שאלימלך ז"ל עשה הוא מצא את הפסוק המתאים, הרוחניות הוכנסה לגשמיות.</a:t>
            </a:r>
          </a:p>
          <a:p>
            <a:pPr algn="r" rtl="1">
              <a:defRPr/>
            </a:pPr>
            <a:endParaRPr lang="en-US" sz="1700" dirty="0">
              <a:cs typeface="+mj-cs"/>
            </a:endParaRPr>
          </a:p>
          <a:p>
            <a:pPr algn="r" rtl="1">
              <a:defRPr/>
            </a:pPr>
            <a:r>
              <a:rPr lang="he-IL" sz="1700" dirty="0">
                <a:cs typeface="+mj-cs"/>
              </a:rPr>
              <a:t>כאשר יעקב ומשפחתו חוזרים לארץ ולבן רודף אחריהם ובהתערבות ה' הם משלימים וקובעים את </a:t>
            </a:r>
            <a:r>
              <a:rPr lang="he-IL" sz="1700" u="sng" dirty="0">
                <a:cs typeface="+mj-cs"/>
              </a:rPr>
              <a:t>הגלעד </a:t>
            </a:r>
            <a:r>
              <a:rPr lang="he-IL" sz="1700" dirty="0">
                <a:cs typeface="+mj-cs"/>
              </a:rPr>
              <a:t>כגבול ביניהם, לוקח יעקב אבן כמצבה ומקימים גלעד. האזור הוא רמת הגולן והגליל העליון, אזור שבו הרבה לטייל אלימלך ז"ל ואסף אבנים בצבעים שונים שמהם פיסל את פסלי</a:t>
            </a:r>
            <a:endParaRPr lang="en-US" sz="1700" dirty="0">
              <a:cs typeface="+mj-cs"/>
            </a:endParaRPr>
          </a:p>
          <a:p>
            <a:pPr algn="r" rtl="1">
              <a:defRPr/>
            </a:pPr>
            <a:r>
              <a:rPr lang="he-IL" sz="1700" dirty="0">
                <a:cs typeface="+mj-cs"/>
              </a:rPr>
              <a:t>האבן, יצירות עם מוטיבים יהודיים ועם פסוקים מהתנ"ך.</a:t>
            </a:r>
            <a:endParaRPr lang="en-US" sz="1700" dirty="0">
              <a:cs typeface="+mj-cs"/>
            </a:endParaRPr>
          </a:p>
          <a:p>
            <a:pPr algn="r" rtl="1">
              <a:defRPr/>
            </a:pPr>
            <a:r>
              <a:rPr lang="he-IL" sz="1700" dirty="0">
                <a:cs typeface="+mj-cs"/>
              </a:rPr>
              <a:t>האבן משמשת גורם מרכזי אצל יעקב אבינו והיא מלווה אותו במהל חייו. כאשר יעקב יוצא מארץ ישראל לחו"ל הוא מגיע לבית-אל ושם אבן תחת מראשותיו, הוא חולם את חלום הסולם שבו עולים ויורדים מלאכי אלוקים, ובסופו הוא נדר </a:t>
            </a:r>
            <a:r>
              <a:rPr lang="he-IL" sz="1700" dirty="0" err="1">
                <a:cs typeface="+mj-cs"/>
              </a:rPr>
              <a:t>נדר</a:t>
            </a:r>
            <a:r>
              <a:rPr lang="he-IL" sz="1700" dirty="0">
                <a:cs typeface="+mj-cs"/>
              </a:rPr>
              <a:t> ומציב את האבן למצבה.</a:t>
            </a:r>
            <a:endParaRPr lang="en-US" sz="1700" dirty="0">
              <a:cs typeface="+mj-cs"/>
            </a:endParaRPr>
          </a:p>
          <a:p>
            <a:pPr algn="r" rtl="1">
              <a:defRPr/>
            </a:pPr>
            <a:r>
              <a:rPr lang="he-IL" sz="1700" dirty="0">
                <a:cs typeface="+mj-cs"/>
              </a:rPr>
              <a:t>השורש י.צ.ב מופיע כמה פעמים. הקב"ה ניצב על יעקב, הסולם מוצב בין שמים וארץ, והאבן מוצבת למצבה. השורש י.צ.ב מופע כאן כמסמל קו ישר שמחבר בין העולם העליון – הרוחני לבין העולם התחתון – הגשמי. היצירות של אלימלך ז"ל מהווים את החיבור בין העולם העליון בו</a:t>
            </a:r>
            <a:endParaRPr lang="en-US" sz="1700" dirty="0">
              <a:cs typeface="+mj-cs"/>
            </a:endParaRPr>
          </a:p>
          <a:p>
            <a:pPr algn="r" rtl="1">
              <a:defRPr/>
            </a:pPr>
            <a:r>
              <a:rPr lang="he-IL" sz="1700" dirty="0">
                <a:cs typeface="+mj-cs"/>
              </a:rPr>
              <a:t>נשמתו נמצאת כעת והעולם התחתון בו היה בימי חייו ועוזרים לנו לזכור אותו תמיד.</a:t>
            </a:r>
            <a:endParaRPr lang="en-US" sz="1700" dirty="0">
              <a:cs typeface="+mj-cs"/>
            </a:endParaRPr>
          </a:p>
          <a:p>
            <a:pPr algn="r" rtl="1">
              <a:defRPr/>
            </a:pPr>
            <a:r>
              <a:rPr lang="he-IL" sz="1700" dirty="0">
                <a:cs typeface="+mj-cs"/>
              </a:rPr>
              <a:t> </a:t>
            </a:r>
            <a:endParaRPr lang="en-US" sz="1700" dirty="0">
              <a:cs typeface="+mj-cs"/>
            </a:endParaRPr>
          </a:p>
          <a:p>
            <a:pPr algn="r" rtl="1">
              <a:defRPr/>
            </a:pPr>
            <a:r>
              <a:rPr lang="he-IL" sz="1700" dirty="0">
                <a:cs typeface="+mj-cs"/>
              </a:rPr>
              <a:t>כאשר מבקרים בבית העלמין שמים </a:t>
            </a:r>
            <a:r>
              <a:rPr lang="he-IL" sz="1700" u="sng" dirty="0">
                <a:cs typeface="+mj-cs"/>
              </a:rPr>
              <a:t>אבן</a:t>
            </a:r>
            <a:r>
              <a:rPr lang="he-IL" sz="1700" dirty="0">
                <a:cs typeface="+mj-cs"/>
              </a:rPr>
              <a:t> על המצבה – ראשי תיבות אב (או אם) בנים נכדים.</a:t>
            </a:r>
            <a:endParaRPr lang="en-US" sz="1700" dirty="0">
              <a:cs typeface="+mj-cs"/>
            </a:endParaRPr>
          </a:p>
          <a:p>
            <a:pPr algn="r" rtl="1">
              <a:defRPr/>
            </a:pPr>
            <a:r>
              <a:rPr lang="he-IL" sz="1700" dirty="0">
                <a:cs typeface="+mj-cs"/>
              </a:rPr>
              <a:t>משפחת </a:t>
            </a:r>
            <a:r>
              <a:rPr lang="he-IL" sz="1700" dirty="0" err="1">
                <a:cs typeface="+mj-cs"/>
              </a:rPr>
              <a:t>שליסלברג</a:t>
            </a:r>
            <a:r>
              <a:rPr lang="he-IL" sz="1700" dirty="0">
                <a:cs typeface="+mj-cs"/>
              </a:rPr>
              <a:t>, אלימלך ז"ל ושיבדלו לחיים ארוכים </a:t>
            </a:r>
            <a:r>
              <a:rPr lang="he-IL" sz="1700" u="sng" dirty="0">
                <a:cs typeface="+mj-cs"/>
              </a:rPr>
              <a:t>מלכה</a:t>
            </a:r>
            <a:r>
              <a:rPr lang="he-IL" sz="1700" dirty="0">
                <a:cs typeface="+mj-cs"/>
              </a:rPr>
              <a:t> שלושת הבנים והנכדים מתאים להם הפסוק במשלי "עטרת זקנים בני  בנים ותפארת בנים </a:t>
            </a:r>
            <a:r>
              <a:rPr lang="he-IL" sz="1700" dirty="0" err="1">
                <a:cs typeface="+mj-cs"/>
              </a:rPr>
              <a:t>אבותם</a:t>
            </a:r>
            <a:r>
              <a:rPr lang="he-IL" sz="1700" dirty="0">
                <a:cs typeface="+mj-cs"/>
              </a:rPr>
              <a:t>"</a:t>
            </a:r>
            <a:endParaRPr lang="en-US" sz="1700" dirty="0">
              <a:cs typeface="+mj-cs"/>
            </a:endParaRPr>
          </a:p>
          <a:p>
            <a:pPr algn="r" rtl="1">
              <a:defRPr/>
            </a:pPr>
            <a:r>
              <a:rPr lang="he-IL" sz="1700" dirty="0">
                <a:cs typeface="+mj-cs"/>
              </a:rPr>
              <a:t> </a:t>
            </a:r>
            <a:endParaRPr lang="en-US" sz="1700" dirty="0">
              <a:cs typeface="+mj-cs"/>
            </a:endParaRPr>
          </a:p>
          <a:p>
            <a:pPr algn="r" rtl="1">
              <a:defRPr/>
            </a:pPr>
            <a:r>
              <a:rPr lang="he-IL" sz="1700" dirty="0">
                <a:cs typeface="+mj-cs"/>
              </a:rPr>
              <a:t>אלימלך ז"ל היה גאה בנכדיו ובבניו, ובניו גאים באלימלך ז"ל.</a:t>
            </a:r>
            <a:endParaRPr lang="en-US" sz="1700" dirty="0">
              <a:cs typeface="+mj-cs"/>
            </a:endParaRPr>
          </a:p>
          <a:p>
            <a:pPr algn="r" rtl="1">
              <a:defRPr/>
            </a:pPr>
            <a:r>
              <a:rPr lang="he-IL" sz="1700" dirty="0">
                <a:cs typeface="+mj-cs"/>
              </a:rPr>
              <a:t> </a:t>
            </a:r>
            <a:endParaRPr lang="en-US" sz="1700" dirty="0">
              <a:cs typeface="+mj-cs"/>
            </a:endParaRPr>
          </a:p>
          <a:p>
            <a:pPr algn="r" rtl="1">
              <a:defRPr/>
            </a:pPr>
            <a:r>
              <a:rPr lang="he-IL" sz="1700" dirty="0">
                <a:cs typeface="+mj-cs"/>
              </a:rPr>
              <a:t>יהי זכרו ברוך.</a:t>
            </a:r>
            <a:endParaRPr lang="en-US" sz="1700" dirty="0">
              <a:cs typeface="+mj-cs"/>
            </a:endParaRPr>
          </a:p>
          <a:p>
            <a:pPr algn="r" rtl="1">
              <a:defRPr/>
            </a:pPr>
            <a:endParaRPr lang="he-IL" sz="1700" dirty="0">
              <a:cs typeface="+mj-cs"/>
            </a:endParaRPr>
          </a:p>
          <a:p>
            <a:pPr algn="r" rtl="1">
              <a:defRPr/>
            </a:pPr>
            <a:endParaRPr lang="he-IL" sz="1700" dirty="0">
              <a:cs typeface="+mj-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f530"/>
          <p:cNvPicPr>
            <a:picLocks noChangeAspect="1" noChangeArrowheads="1"/>
          </p:cNvPicPr>
          <p:nvPr/>
        </p:nvPicPr>
        <p:blipFill>
          <a:blip r:embed="rId2" cstate="print"/>
          <a:srcRect/>
          <a:stretch>
            <a:fillRect/>
          </a:stretch>
        </p:blipFill>
        <p:spPr bwMode="auto">
          <a:xfrm>
            <a:off x="337807" y="329028"/>
            <a:ext cx="4865813" cy="3554185"/>
          </a:xfrm>
          <a:prstGeom prst="rect">
            <a:avLst/>
          </a:prstGeom>
          <a:noFill/>
          <a:ln w="9525">
            <a:noFill/>
            <a:miter lim="800000"/>
            <a:headEnd/>
            <a:tailEnd/>
          </a:ln>
        </p:spPr>
      </p:pic>
      <p:pic>
        <p:nvPicPr>
          <p:cNvPr id="20482" name="Picture 11" descr="f520"/>
          <p:cNvPicPr>
            <a:picLocks noChangeAspect="1" noChangeArrowheads="1"/>
          </p:cNvPicPr>
          <p:nvPr/>
        </p:nvPicPr>
        <p:blipFill>
          <a:blip r:embed="rId3" cstate="print"/>
          <a:srcRect/>
          <a:stretch>
            <a:fillRect/>
          </a:stretch>
        </p:blipFill>
        <p:spPr bwMode="auto">
          <a:xfrm>
            <a:off x="3883900" y="5226743"/>
            <a:ext cx="3467329" cy="4961121"/>
          </a:xfrm>
          <a:prstGeom prst="rect">
            <a:avLst/>
          </a:prstGeom>
          <a:noFill/>
          <a:ln w="9525">
            <a:noFill/>
            <a:miter lim="800000"/>
            <a:headEnd/>
            <a:tailEnd/>
          </a:ln>
        </p:spPr>
      </p:pic>
      <p:pic>
        <p:nvPicPr>
          <p:cNvPr id="20484" name="Picture 10" descr="f510"/>
          <p:cNvPicPr>
            <a:picLocks noChangeAspect="1" noChangeArrowheads="1"/>
          </p:cNvPicPr>
          <p:nvPr/>
        </p:nvPicPr>
        <p:blipFill>
          <a:blip r:embed="rId4" cstate="print"/>
          <a:srcRect/>
          <a:stretch>
            <a:fillRect/>
          </a:stretch>
        </p:blipFill>
        <p:spPr bwMode="auto">
          <a:xfrm>
            <a:off x="355310" y="5226742"/>
            <a:ext cx="3533840" cy="4990253"/>
          </a:xfrm>
          <a:prstGeom prst="rect">
            <a:avLst/>
          </a:prstGeom>
          <a:noFill/>
          <a:ln w="9525">
            <a:noFill/>
            <a:miter lim="800000"/>
            <a:headEnd/>
            <a:tailEnd/>
          </a:ln>
        </p:spPr>
      </p:pic>
      <p:pic>
        <p:nvPicPr>
          <p:cNvPr id="20485" name="Picture 9" descr="f500"/>
          <p:cNvPicPr>
            <a:picLocks noChangeAspect="1" noChangeArrowheads="1"/>
          </p:cNvPicPr>
          <p:nvPr/>
        </p:nvPicPr>
        <p:blipFill>
          <a:blip r:embed="rId5" cstate="print"/>
          <a:srcRect/>
          <a:stretch>
            <a:fillRect/>
          </a:stretch>
        </p:blipFill>
        <p:spPr bwMode="auto">
          <a:xfrm>
            <a:off x="2460911" y="3218302"/>
            <a:ext cx="4934075" cy="3554185"/>
          </a:xfrm>
          <a:prstGeom prst="rect">
            <a:avLst/>
          </a:prstGeom>
          <a:noFill/>
          <a:ln w="9525">
            <a:noFill/>
            <a:miter lim="800000"/>
            <a:headEnd/>
            <a:tailEnd/>
          </a:ln>
        </p:spPr>
      </p:pic>
      <p:sp>
        <p:nvSpPr>
          <p:cNvPr id="20486" name="מציין מיקום של מספר שקופית 5"/>
          <p:cNvSpPr>
            <a:spLocks noGrp="1"/>
          </p:cNvSpPr>
          <p:nvPr>
            <p:ph type="sldNum" sz="quarter" idx="10"/>
          </p:nvPr>
        </p:nvSpPr>
        <p:spPr>
          <a:noFill/>
        </p:spPr>
        <p:txBody>
          <a:bodyPr/>
          <a:lstStyle/>
          <a:p>
            <a:fld id="{93ECC280-C930-41C1-9A9E-A45223082878}" type="slidenum">
              <a:rPr lang="he-IL" smtClean="0"/>
              <a:pPr/>
              <a:t>19</a:t>
            </a:fld>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f100"/>
          <p:cNvPicPr>
            <a:picLocks noChangeAspect="1" noChangeArrowheads="1"/>
          </p:cNvPicPr>
          <p:nvPr/>
        </p:nvPicPr>
        <p:blipFill>
          <a:blip r:embed="rId3" cstate="print"/>
          <a:srcRect/>
          <a:stretch>
            <a:fillRect/>
          </a:stretch>
        </p:blipFill>
        <p:spPr bwMode="auto">
          <a:xfrm>
            <a:off x="741823" y="298594"/>
            <a:ext cx="3169176" cy="4671281"/>
          </a:xfrm>
          <a:prstGeom prst="rect">
            <a:avLst/>
          </a:prstGeom>
          <a:noFill/>
          <a:effectLst>
            <a:softEdge rad="317500"/>
          </a:effectLst>
        </p:spPr>
      </p:pic>
      <p:sp>
        <p:nvSpPr>
          <p:cNvPr id="3075" name="Text Box 5"/>
          <p:cNvSpPr txBox="1">
            <a:spLocks noChangeArrowheads="1"/>
          </p:cNvSpPr>
          <p:nvPr/>
        </p:nvSpPr>
        <p:spPr bwMode="auto">
          <a:xfrm>
            <a:off x="217037" y="5089647"/>
            <a:ext cx="3841892" cy="500652"/>
          </a:xfrm>
          <a:prstGeom prst="rect">
            <a:avLst/>
          </a:prstGeom>
          <a:noFill/>
          <a:ln w="9525">
            <a:noFill/>
            <a:miter lim="800000"/>
            <a:headEnd/>
            <a:tailEnd/>
          </a:ln>
        </p:spPr>
        <p:txBody>
          <a:bodyPr lIns="99569" tIns="49785" rIns="99569" bIns="49785">
            <a:spAutoFit/>
          </a:bodyPr>
          <a:lstStyle/>
          <a:p>
            <a:pPr algn="ctr" rtl="1">
              <a:spcBef>
                <a:spcPct val="50000"/>
              </a:spcBef>
            </a:pPr>
            <a:r>
              <a:rPr lang="he-IL" sz="2600" b="1" dirty="0">
                <a:cs typeface="Guttman Mantova" pitchFamily="2" charset="-79"/>
              </a:rPr>
              <a:t>אלימלך </a:t>
            </a:r>
            <a:r>
              <a:rPr lang="he-IL" sz="2600" b="1" dirty="0" err="1">
                <a:cs typeface="Guttman Mantova" pitchFamily="2" charset="-79"/>
              </a:rPr>
              <a:t>שליסלברג</a:t>
            </a:r>
            <a:r>
              <a:rPr lang="he-IL" sz="2600" b="1" dirty="0">
                <a:cs typeface="Guttman Mantova" pitchFamily="2" charset="-79"/>
              </a:rPr>
              <a:t> ז"ל</a:t>
            </a:r>
            <a:endParaRPr lang="en-US" sz="2600" b="1" dirty="0">
              <a:cs typeface="Guttman Mantova" pitchFamily="2" charset="-79"/>
            </a:endParaRPr>
          </a:p>
        </p:txBody>
      </p:sp>
      <p:sp>
        <p:nvSpPr>
          <p:cNvPr id="3076" name="מציין מיקום של מספר שקופית 3"/>
          <p:cNvSpPr>
            <a:spLocks noGrp="1"/>
          </p:cNvSpPr>
          <p:nvPr>
            <p:ph type="sldNum" sz="quarter" idx="10"/>
          </p:nvPr>
        </p:nvSpPr>
        <p:spPr>
          <a:noFill/>
        </p:spPr>
        <p:txBody>
          <a:bodyPr/>
          <a:lstStyle/>
          <a:p>
            <a:fld id="{800A707C-ADFC-4A2A-831E-AF3B45E602FA}" type="slidenum">
              <a:rPr lang="he-IL" smtClean="0"/>
              <a:pPr/>
              <a:t>2</a:t>
            </a:fld>
            <a:endParaRPr lang="en-US" smtClean="0"/>
          </a:p>
        </p:txBody>
      </p:sp>
      <p:sp>
        <p:nvSpPr>
          <p:cNvPr id="5" name="TextBox 4"/>
          <p:cNvSpPr txBox="1"/>
          <p:nvPr/>
        </p:nvSpPr>
        <p:spPr>
          <a:xfrm>
            <a:off x="3754378" y="512393"/>
            <a:ext cx="3425322" cy="5917519"/>
          </a:xfrm>
          <a:prstGeom prst="rect">
            <a:avLst/>
          </a:prstGeom>
          <a:noFill/>
        </p:spPr>
        <p:txBody>
          <a:bodyPr lIns="99569" tIns="49785" rIns="99569" bIns="49785" rtlCol="1">
            <a:spAutoFit/>
          </a:bodyPr>
          <a:lstStyle/>
          <a:p>
            <a:pPr algn="r" rtl="1">
              <a:defRPr/>
            </a:pPr>
            <a:r>
              <a:rPr lang="he-IL" sz="2200" b="1" u="sng" dirty="0">
                <a:cs typeface="+mj-cs"/>
              </a:rPr>
              <a:t>אבא, אבי מורי,</a:t>
            </a:r>
            <a:endParaRPr lang="en-US" sz="2200" b="1" u="sng" dirty="0">
              <a:cs typeface="+mj-cs"/>
            </a:endParaRPr>
          </a:p>
          <a:p>
            <a:pPr algn="r" rtl="1">
              <a:defRPr/>
            </a:pPr>
            <a:r>
              <a:rPr lang="he-IL" sz="1700" dirty="0"/>
              <a:t> </a:t>
            </a:r>
            <a:endParaRPr lang="en-US" sz="1700" dirty="0"/>
          </a:p>
          <a:p>
            <a:pPr algn="r" rtl="1">
              <a:defRPr/>
            </a:pPr>
            <a:r>
              <a:rPr lang="he-IL" sz="1700" dirty="0">
                <a:cs typeface="+mj-cs"/>
              </a:rPr>
              <a:t>אני עומד כאן לפניך ולפני כל הקהל הקדוש שהגיע ללוותך בדרכך האחרונה ואני לא מוכן לכך עדיין.</a:t>
            </a:r>
            <a:endParaRPr lang="en-US" sz="1700" dirty="0">
              <a:cs typeface="+mj-cs"/>
            </a:endParaRPr>
          </a:p>
          <a:p>
            <a:pPr algn="r" rtl="1">
              <a:defRPr/>
            </a:pPr>
            <a:r>
              <a:rPr lang="he-IL" sz="1700" dirty="0">
                <a:cs typeface="+mj-cs"/>
              </a:rPr>
              <a:t> </a:t>
            </a:r>
            <a:endParaRPr lang="en-US" sz="1700" dirty="0">
              <a:cs typeface="+mj-cs"/>
            </a:endParaRPr>
          </a:p>
          <a:p>
            <a:pPr algn="r" rtl="1">
              <a:defRPr/>
            </a:pPr>
            <a:r>
              <a:rPr lang="he-IL" sz="1700" dirty="0">
                <a:cs typeface="+mj-cs"/>
              </a:rPr>
              <a:t>יום שישי , פרשת לך </a:t>
            </a:r>
            <a:r>
              <a:rPr lang="he-IL" sz="1700" dirty="0" err="1">
                <a:cs typeface="+mj-cs"/>
              </a:rPr>
              <a:t>לך</a:t>
            </a:r>
            <a:r>
              <a:rPr lang="he-IL" sz="1700" dirty="0">
                <a:cs typeface="+mj-cs"/>
              </a:rPr>
              <a:t>, לאחר הדלקת נרות , "נר ה נשמת אדם"</a:t>
            </a:r>
            <a:endParaRPr lang="en-US" sz="1700" dirty="0">
              <a:cs typeface="+mj-cs"/>
            </a:endParaRPr>
          </a:p>
          <a:p>
            <a:pPr algn="r" rtl="1">
              <a:defRPr/>
            </a:pPr>
            <a:r>
              <a:rPr lang="he-IL" sz="1700" dirty="0">
                <a:cs typeface="+mj-cs"/>
              </a:rPr>
              <a:t> בזמן שהיינו שרים:</a:t>
            </a:r>
            <a:endParaRPr lang="en-US" sz="1700" dirty="0">
              <a:cs typeface="+mj-cs"/>
            </a:endParaRPr>
          </a:p>
          <a:p>
            <a:pPr algn="r" rtl="1">
              <a:defRPr/>
            </a:pPr>
            <a:r>
              <a:rPr lang="he-IL" sz="1700" dirty="0">
                <a:cs typeface="+mj-cs"/>
              </a:rPr>
              <a:t>"ידיד נפש אב הרחמן משוך עבדך אל רצונך"</a:t>
            </a:r>
            <a:endParaRPr lang="en-US" sz="1700" dirty="0">
              <a:cs typeface="+mj-cs"/>
            </a:endParaRPr>
          </a:p>
          <a:p>
            <a:pPr algn="r" rtl="1">
              <a:defRPr/>
            </a:pPr>
            <a:r>
              <a:rPr lang="he-IL" sz="1700" dirty="0">
                <a:cs typeface="+mj-cs"/>
              </a:rPr>
              <a:t>הפעם ממש יכולתי להרגיש את הפיוט – ואתה אבא כל כך צעיר.</a:t>
            </a:r>
            <a:endParaRPr lang="en-US" sz="1700" dirty="0">
              <a:cs typeface="+mj-cs"/>
            </a:endParaRPr>
          </a:p>
          <a:p>
            <a:pPr algn="r" rtl="1">
              <a:defRPr/>
            </a:pPr>
            <a:r>
              <a:rPr lang="he-IL" sz="1700" dirty="0">
                <a:cs typeface="+mj-cs"/>
              </a:rPr>
              <a:t> </a:t>
            </a:r>
            <a:endParaRPr lang="en-US" sz="1700" dirty="0">
              <a:cs typeface="+mj-cs"/>
            </a:endParaRPr>
          </a:p>
          <a:p>
            <a:pPr algn="r" rtl="1">
              <a:defRPr/>
            </a:pPr>
            <a:r>
              <a:rPr lang="he-IL" sz="1700" dirty="0">
                <a:cs typeface="+mj-cs"/>
              </a:rPr>
              <a:t>אבא, קצרה היריעה מלספר עליך.</a:t>
            </a:r>
          </a:p>
          <a:p>
            <a:pPr algn="r" rtl="1">
              <a:defRPr/>
            </a:pPr>
            <a:r>
              <a:rPr lang="he-IL" sz="1700" dirty="0">
                <a:cs typeface="+mj-cs"/>
              </a:rPr>
              <a:t>איש ירא שמיים ,תלמיד חכם אציל נפש ואמן מחשבת.</a:t>
            </a:r>
            <a:endParaRPr lang="en-US" sz="1700" dirty="0">
              <a:cs typeface="+mj-cs"/>
            </a:endParaRPr>
          </a:p>
          <a:p>
            <a:pPr algn="r" rtl="1">
              <a:defRPr/>
            </a:pPr>
            <a:r>
              <a:rPr lang="he-IL" sz="1700" dirty="0">
                <a:cs typeface="+mj-cs"/>
              </a:rPr>
              <a:t>ידעת לעצב בכל חומר , מסלע גרניט קשה, זכוכית שבירה וחומר רך  וגם אותנו שלושת ילדיך.</a:t>
            </a:r>
            <a:endParaRPr lang="en-US" sz="1700" dirty="0">
              <a:cs typeface="+mj-cs"/>
            </a:endParaRPr>
          </a:p>
          <a:p>
            <a:pPr algn="r" rtl="1">
              <a:defRPr/>
            </a:pPr>
            <a:endParaRPr lang="en-US" sz="1700" dirty="0"/>
          </a:p>
          <a:p>
            <a:pPr algn="r" rtl="1">
              <a:defRPr/>
            </a:pPr>
            <a:endParaRPr lang="en-US" sz="1700" dirty="0"/>
          </a:p>
        </p:txBody>
      </p:sp>
      <p:sp>
        <p:nvSpPr>
          <p:cNvPr id="6" name="TextBox 5"/>
          <p:cNvSpPr txBox="1"/>
          <p:nvPr/>
        </p:nvSpPr>
        <p:spPr>
          <a:xfrm>
            <a:off x="278298" y="5956772"/>
            <a:ext cx="6848893" cy="4424803"/>
          </a:xfrm>
          <a:prstGeom prst="rect">
            <a:avLst/>
          </a:prstGeom>
          <a:noFill/>
        </p:spPr>
        <p:txBody>
          <a:bodyPr lIns="99569" tIns="49785" rIns="99569" bIns="49785" rtlCol="1">
            <a:spAutoFit/>
          </a:bodyPr>
          <a:lstStyle/>
          <a:p>
            <a:pPr algn="r" rtl="1">
              <a:defRPr/>
            </a:pPr>
            <a:r>
              <a:rPr lang="he-IL" sz="1900" dirty="0">
                <a:cs typeface="+mj-cs"/>
              </a:rPr>
              <a:t>אבא אתה חסר לי.</a:t>
            </a:r>
            <a:endParaRPr lang="en-US" sz="1900" dirty="0">
              <a:cs typeface="+mj-cs"/>
            </a:endParaRPr>
          </a:p>
          <a:p>
            <a:pPr algn="r" rtl="1">
              <a:defRPr/>
            </a:pPr>
            <a:r>
              <a:rPr lang="he-IL" sz="1900" dirty="0">
                <a:cs typeface="+mj-cs"/>
              </a:rPr>
              <a:t>יש עוד הרבה שרצינו לעשות ביחד ולא הספקתי.</a:t>
            </a:r>
            <a:endParaRPr lang="en-US" sz="1900" dirty="0">
              <a:cs typeface="+mj-cs"/>
            </a:endParaRPr>
          </a:p>
          <a:p>
            <a:pPr algn="r" rtl="1">
              <a:defRPr/>
            </a:pPr>
            <a:r>
              <a:rPr lang="he-IL" sz="1900" dirty="0">
                <a:cs typeface="+mj-cs"/>
              </a:rPr>
              <a:t>יש עוד הרבה שרציתי להגיד לך ולא הספקתי – אבא סלח לי.</a:t>
            </a:r>
            <a:endParaRPr lang="en-US" sz="1900" dirty="0">
              <a:cs typeface="+mj-cs"/>
            </a:endParaRPr>
          </a:p>
          <a:p>
            <a:pPr algn="r" rtl="1">
              <a:defRPr/>
            </a:pPr>
            <a:r>
              <a:rPr lang="he-IL" sz="1900" dirty="0">
                <a:cs typeface="+mj-cs"/>
              </a:rPr>
              <a:t> </a:t>
            </a:r>
            <a:endParaRPr lang="en-US" sz="1900" dirty="0">
              <a:cs typeface="+mj-cs"/>
            </a:endParaRPr>
          </a:p>
          <a:p>
            <a:pPr algn="r" rtl="1">
              <a:defRPr/>
            </a:pPr>
            <a:r>
              <a:rPr lang="he-IL" sz="1900" dirty="0">
                <a:cs typeface="+mj-cs"/>
              </a:rPr>
              <a:t>מובא בספרים , שאדם שנפטר בשבת או בחג וכן ביום שישי לאחר חצות היום שאלו זמנים שמידת הרחמים שולטת , יש בזה לגלות על מעלת הנפטר ושייכותו לימים טובים ולחיי העולם הבא.</a:t>
            </a:r>
            <a:endParaRPr lang="en-US" sz="1900" dirty="0">
              <a:cs typeface="+mj-cs"/>
            </a:endParaRPr>
          </a:p>
          <a:p>
            <a:pPr algn="r" rtl="1">
              <a:defRPr/>
            </a:pPr>
            <a:r>
              <a:rPr lang="he-IL" sz="1900" dirty="0">
                <a:cs typeface="+mj-cs"/>
              </a:rPr>
              <a:t>מי כמוך ראוי לגור באוהלו –  "מהר אהוב כי בא מועד </a:t>
            </a:r>
            <a:r>
              <a:rPr lang="he-IL" sz="1900" dirty="0" err="1">
                <a:cs typeface="+mj-cs"/>
              </a:rPr>
              <a:t>וחנני</a:t>
            </a:r>
            <a:r>
              <a:rPr lang="he-IL" sz="1900" dirty="0">
                <a:cs typeface="+mj-cs"/>
              </a:rPr>
              <a:t> כימיי עולם"</a:t>
            </a:r>
            <a:endParaRPr lang="en-US" sz="1900" dirty="0">
              <a:cs typeface="+mj-cs"/>
            </a:endParaRPr>
          </a:p>
          <a:p>
            <a:pPr algn="r" rtl="1">
              <a:defRPr/>
            </a:pPr>
            <a:r>
              <a:rPr lang="he-IL" sz="1900" dirty="0">
                <a:cs typeface="+mj-cs"/>
              </a:rPr>
              <a:t> </a:t>
            </a:r>
            <a:endParaRPr lang="en-US" sz="1900" dirty="0">
              <a:cs typeface="+mj-cs"/>
            </a:endParaRPr>
          </a:p>
          <a:p>
            <a:pPr algn="r" rtl="1">
              <a:defRPr/>
            </a:pPr>
            <a:r>
              <a:rPr lang="he-IL" sz="1900" dirty="0">
                <a:cs typeface="+mj-cs"/>
              </a:rPr>
              <a:t>אבא – נרך יאיר עליי תמיד.   </a:t>
            </a:r>
          </a:p>
          <a:p>
            <a:pPr algn="r" rtl="1">
              <a:defRPr/>
            </a:pPr>
            <a:endParaRPr lang="he-IL" sz="1900" dirty="0">
              <a:cs typeface="+mj-cs"/>
            </a:endParaRPr>
          </a:p>
          <a:p>
            <a:pPr algn="r" rtl="1">
              <a:defRPr/>
            </a:pPr>
            <a:r>
              <a:rPr lang="he-IL" sz="1900" dirty="0">
                <a:cs typeface="+mj-cs"/>
              </a:rPr>
              <a:t>אראל</a:t>
            </a:r>
            <a:endParaRPr lang="en-US" sz="1900" dirty="0">
              <a:cs typeface="+mj-cs"/>
            </a:endParaRPr>
          </a:p>
          <a:p>
            <a:pPr algn="r" rtl="1">
              <a:defRPr/>
            </a:pPr>
            <a:endParaRPr lang="he-IL" dirty="0">
              <a:cs typeface="+mj-cs"/>
            </a:endParaRPr>
          </a:p>
          <a:p>
            <a:pPr algn="r" rtl="1">
              <a:defRPr/>
            </a:pPr>
            <a:endParaRPr lang="he-IL"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מציין מיקום של מספר שקופית 1"/>
          <p:cNvSpPr>
            <a:spLocks noGrp="1"/>
          </p:cNvSpPr>
          <p:nvPr>
            <p:ph type="sldNum" sz="quarter" idx="10"/>
          </p:nvPr>
        </p:nvSpPr>
        <p:spPr>
          <a:noFill/>
        </p:spPr>
        <p:txBody>
          <a:bodyPr/>
          <a:lstStyle/>
          <a:p>
            <a:fld id="{F1E0D4F6-0F76-4B0D-9D69-C32BD584F6FE}" type="slidenum">
              <a:rPr lang="he-IL" smtClean="0"/>
              <a:pPr/>
              <a:t>20</a:t>
            </a:fld>
            <a:endParaRPr lang="en-US" smtClean="0"/>
          </a:p>
        </p:txBody>
      </p:sp>
      <p:sp>
        <p:nvSpPr>
          <p:cNvPr id="3" name="TextBox 2"/>
          <p:cNvSpPr txBox="1"/>
          <p:nvPr/>
        </p:nvSpPr>
        <p:spPr>
          <a:xfrm>
            <a:off x="295800" y="596363"/>
            <a:ext cx="7022173" cy="7302514"/>
          </a:xfrm>
          <a:prstGeom prst="rect">
            <a:avLst/>
          </a:prstGeom>
          <a:noFill/>
        </p:spPr>
        <p:txBody>
          <a:bodyPr lIns="99569" tIns="49785" rIns="99569" bIns="49785" rtlCol="1">
            <a:spAutoFit/>
          </a:bodyPr>
          <a:lstStyle/>
          <a:p>
            <a:pPr algn="ctr" rtl="1">
              <a:defRPr/>
            </a:pPr>
            <a:r>
              <a:rPr lang="he-IL" b="1" u="sng" dirty="0">
                <a:cs typeface="+mj-cs"/>
              </a:rPr>
              <a:t>הספד לאלימלך </a:t>
            </a:r>
            <a:r>
              <a:rPr lang="he-IL" b="1" u="sng" dirty="0" err="1">
                <a:cs typeface="+mj-cs"/>
              </a:rPr>
              <a:t>שליסלברג</a:t>
            </a:r>
            <a:r>
              <a:rPr lang="he-IL" b="1" u="sng" dirty="0">
                <a:cs typeface="+mj-cs"/>
              </a:rPr>
              <a:t> ז"ל  - רפאל </a:t>
            </a:r>
            <a:r>
              <a:rPr lang="he-IL" b="1" u="sng" dirty="0" err="1">
                <a:cs typeface="+mj-cs"/>
              </a:rPr>
              <a:t>מרובקה</a:t>
            </a:r>
            <a:endParaRPr lang="en-US" dirty="0">
              <a:cs typeface="+mj-cs"/>
            </a:endParaRPr>
          </a:p>
          <a:p>
            <a:pPr algn="r" rtl="1">
              <a:defRPr/>
            </a:pPr>
            <a:r>
              <a:rPr lang="he-IL" dirty="0">
                <a:cs typeface="+mj-cs"/>
              </a:rPr>
              <a:t> </a:t>
            </a:r>
            <a:endParaRPr lang="en-US" dirty="0">
              <a:cs typeface="+mj-cs"/>
            </a:endParaRPr>
          </a:p>
          <a:p>
            <a:pPr algn="just" rtl="1">
              <a:defRPr/>
            </a:pPr>
            <a:r>
              <a:rPr lang="he-IL" b="1" u="sng" dirty="0">
                <a:cs typeface="+mj-cs"/>
              </a:rPr>
              <a:t>אבן עזרא קהלת פרק ה פסוק א</a:t>
            </a:r>
            <a:r>
              <a:rPr lang="he-IL" u="sng" dirty="0">
                <a:cs typeface="+mj-cs"/>
              </a:rPr>
              <a:t> </a:t>
            </a:r>
            <a:r>
              <a:rPr lang="he-IL" dirty="0">
                <a:cs typeface="+mj-cs"/>
              </a:rPr>
              <a:t> </a:t>
            </a:r>
            <a:r>
              <a:rPr lang="he-IL" b="1" dirty="0">
                <a:cs typeface="+mj-cs"/>
              </a:rPr>
              <a:t>מקום קבוע בבית הכנסת</a:t>
            </a:r>
            <a:r>
              <a:rPr lang="he-IL" dirty="0">
                <a:cs typeface="+mj-cs"/>
              </a:rPr>
              <a:t>.</a:t>
            </a:r>
            <a:endParaRPr lang="en-US" dirty="0">
              <a:cs typeface="+mj-cs"/>
            </a:endParaRPr>
          </a:p>
          <a:p>
            <a:pPr algn="just" rtl="1">
              <a:defRPr/>
            </a:pPr>
            <a:r>
              <a:rPr lang="he-IL" dirty="0">
                <a:cs typeface="+mj-cs"/>
              </a:rPr>
              <a:t>כי בעבור היות כבוד המקום מלא כל מקום ולא יוכל האדם </a:t>
            </a:r>
            <a:r>
              <a:rPr lang="he-IL" dirty="0" err="1">
                <a:cs typeface="+mj-cs"/>
              </a:rPr>
              <a:t>להשמר</a:t>
            </a:r>
            <a:endParaRPr lang="en-US" dirty="0">
              <a:cs typeface="+mj-cs"/>
            </a:endParaRPr>
          </a:p>
          <a:p>
            <a:pPr algn="just" rtl="1">
              <a:defRPr/>
            </a:pPr>
            <a:r>
              <a:rPr lang="he-IL" dirty="0">
                <a:cs typeface="+mj-cs"/>
              </a:rPr>
              <a:t>בכל מקום הוכן לו מקום שיהיה לו קבוע לתפלתו והיות האדם</a:t>
            </a:r>
            <a:endParaRPr lang="en-US" dirty="0">
              <a:cs typeface="+mj-cs"/>
            </a:endParaRPr>
          </a:p>
          <a:p>
            <a:pPr algn="just" rtl="1">
              <a:defRPr/>
            </a:pPr>
            <a:r>
              <a:rPr lang="he-IL" dirty="0">
                <a:cs typeface="+mj-cs"/>
              </a:rPr>
              <a:t>מתעסק בעסקי העולם הושם לו זמן שיתפלל בו והם עתים ידועים</a:t>
            </a:r>
            <a:endParaRPr lang="en-US" dirty="0">
              <a:cs typeface="+mj-cs"/>
            </a:endParaRPr>
          </a:p>
          <a:p>
            <a:pPr algn="just" rtl="1">
              <a:defRPr/>
            </a:pPr>
            <a:r>
              <a:rPr lang="he-IL" dirty="0">
                <a:cs typeface="+mj-cs"/>
              </a:rPr>
              <a:t>ערב ובקר וצהריים.</a:t>
            </a:r>
            <a:endParaRPr lang="en-US" dirty="0">
              <a:cs typeface="+mj-cs"/>
            </a:endParaRPr>
          </a:p>
          <a:p>
            <a:pPr algn="just" rtl="1">
              <a:defRPr/>
            </a:pPr>
            <a:r>
              <a:rPr lang="he-IL" dirty="0">
                <a:cs typeface="+mj-cs"/>
              </a:rPr>
              <a:t> </a:t>
            </a:r>
            <a:endParaRPr lang="en-US" dirty="0">
              <a:cs typeface="+mj-cs"/>
            </a:endParaRPr>
          </a:p>
          <a:p>
            <a:pPr algn="just" rtl="1">
              <a:defRPr/>
            </a:pPr>
            <a:r>
              <a:rPr lang="he-IL" b="1" dirty="0">
                <a:cs typeface="+mj-cs"/>
              </a:rPr>
              <a:t>אוהב תורה ומסורת ישראל קובע עיתים לתורה ברוח תורה עם דרך ארץ.</a:t>
            </a:r>
            <a:endParaRPr lang="en-US" dirty="0">
              <a:cs typeface="+mj-cs"/>
            </a:endParaRPr>
          </a:p>
          <a:p>
            <a:pPr algn="just" rtl="1">
              <a:defRPr/>
            </a:pPr>
            <a:r>
              <a:rPr lang="he-IL" dirty="0">
                <a:cs typeface="+mj-cs"/>
              </a:rPr>
              <a:t>הגמרא</a:t>
            </a:r>
            <a:endParaRPr lang="en-US" dirty="0">
              <a:cs typeface="+mj-cs"/>
            </a:endParaRPr>
          </a:p>
          <a:p>
            <a:pPr algn="just" rtl="1">
              <a:defRPr/>
            </a:pPr>
            <a:r>
              <a:rPr lang="he-IL" dirty="0">
                <a:cs typeface="+mj-cs"/>
              </a:rPr>
              <a:t>והמדריך בניו ובנותיו בדרך ישרה, </a:t>
            </a:r>
            <a:r>
              <a:rPr lang="he-IL" dirty="0" err="1">
                <a:cs typeface="+mj-cs"/>
              </a:rPr>
              <a:t>והמשיאן</a:t>
            </a:r>
            <a:r>
              <a:rPr lang="he-IL" dirty="0">
                <a:cs typeface="+mj-cs"/>
              </a:rPr>
              <a:t> סמוך </a:t>
            </a:r>
            <a:r>
              <a:rPr lang="he-IL" dirty="0" err="1">
                <a:cs typeface="+mj-cs"/>
              </a:rPr>
              <a:t>לפירקן</a:t>
            </a:r>
            <a:r>
              <a:rPr lang="he-IL" dirty="0">
                <a:cs typeface="+mj-cs"/>
              </a:rPr>
              <a:t>, עליו</a:t>
            </a:r>
            <a:endParaRPr lang="en-US" dirty="0">
              <a:cs typeface="+mj-cs"/>
            </a:endParaRPr>
          </a:p>
          <a:p>
            <a:pPr algn="just" rtl="1">
              <a:defRPr/>
            </a:pPr>
            <a:r>
              <a:rPr lang="he-IL" dirty="0">
                <a:cs typeface="+mj-cs"/>
              </a:rPr>
              <a:t>הכתוב אומר: וידעת כי שלום אהלך.</a:t>
            </a:r>
            <a:endParaRPr lang="en-US" dirty="0">
              <a:cs typeface="+mj-cs"/>
            </a:endParaRPr>
          </a:p>
          <a:p>
            <a:pPr algn="just" rtl="1">
              <a:defRPr/>
            </a:pPr>
            <a:r>
              <a:rPr lang="he-IL" dirty="0">
                <a:cs typeface="+mj-cs"/>
              </a:rPr>
              <a:t>שלימות בריאת שמים.</a:t>
            </a:r>
            <a:endParaRPr lang="en-US" dirty="0">
              <a:cs typeface="+mj-cs"/>
            </a:endParaRPr>
          </a:p>
          <a:p>
            <a:pPr algn="just" rtl="1">
              <a:defRPr/>
            </a:pPr>
            <a:r>
              <a:rPr lang="he-IL" b="1" dirty="0">
                <a:cs typeface="+mj-cs"/>
              </a:rPr>
              <a:t>החינוך שנתן אלימלך ז"ל יחד עם רעייתו מלכה </a:t>
            </a:r>
            <a:r>
              <a:rPr lang="he-IL" b="1" dirty="0" err="1">
                <a:cs typeface="+mj-cs"/>
              </a:rPr>
              <a:t>שתדל"א</a:t>
            </a:r>
            <a:endParaRPr lang="en-US" dirty="0">
              <a:cs typeface="+mj-cs"/>
            </a:endParaRPr>
          </a:p>
          <a:p>
            <a:pPr algn="just" rtl="1">
              <a:defRPr/>
            </a:pPr>
            <a:r>
              <a:rPr lang="he-IL" dirty="0">
                <a:cs typeface="+mj-cs"/>
              </a:rPr>
              <a:t>פרקי אבות	</a:t>
            </a:r>
            <a:endParaRPr lang="en-US" dirty="0">
              <a:cs typeface="+mj-cs"/>
            </a:endParaRPr>
          </a:p>
          <a:p>
            <a:pPr algn="just" rtl="1">
              <a:defRPr/>
            </a:pPr>
            <a:r>
              <a:rPr lang="he-IL" dirty="0">
                <a:cs typeface="+mj-cs"/>
              </a:rPr>
              <a:t>רבי ישמעאל אומר הלומד על מנת ללמד </a:t>
            </a:r>
            <a:r>
              <a:rPr lang="he-IL" dirty="0" err="1">
                <a:cs typeface="+mj-cs"/>
              </a:rPr>
              <a:t>מספיקין</a:t>
            </a:r>
            <a:r>
              <a:rPr lang="he-IL" dirty="0">
                <a:cs typeface="+mj-cs"/>
              </a:rPr>
              <a:t> בידו ללמוד</a:t>
            </a:r>
            <a:endParaRPr lang="en-US" dirty="0">
              <a:cs typeface="+mj-cs"/>
            </a:endParaRPr>
          </a:p>
          <a:p>
            <a:pPr algn="just" rtl="1">
              <a:defRPr/>
            </a:pPr>
            <a:r>
              <a:rPr lang="he-IL" dirty="0">
                <a:cs typeface="+mj-cs"/>
              </a:rPr>
              <a:t>וללמד והלומד על מנת לעשות </a:t>
            </a:r>
            <a:r>
              <a:rPr lang="he-IL" dirty="0" err="1">
                <a:cs typeface="+mj-cs"/>
              </a:rPr>
              <a:t>מספיקין</a:t>
            </a:r>
            <a:r>
              <a:rPr lang="he-IL" dirty="0">
                <a:cs typeface="+mj-cs"/>
              </a:rPr>
              <a:t> בידו ללמוד וללמד לשמור</a:t>
            </a:r>
            <a:endParaRPr lang="en-US" dirty="0">
              <a:cs typeface="+mj-cs"/>
            </a:endParaRPr>
          </a:p>
          <a:p>
            <a:pPr algn="just" rtl="1">
              <a:defRPr/>
            </a:pPr>
            <a:r>
              <a:rPr lang="he-IL" dirty="0">
                <a:cs typeface="+mj-cs"/>
              </a:rPr>
              <a:t>ולעשות.</a:t>
            </a:r>
            <a:endParaRPr lang="en-US" dirty="0">
              <a:cs typeface="+mj-cs"/>
            </a:endParaRPr>
          </a:p>
          <a:p>
            <a:pPr algn="just" rtl="1">
              <a:defRPr/>
            </a:pPr>
            <a:r>
              <a:rPr lang="he-IL" dirty="0">
                <a:cs typeface="+mj-cs"/>
              </a:rPr>
              <a:t>הכשיר את עצמו לתפקיד מחנך וכמחנך לימד וחינך את תלמידיו</a:t>
            </a:r>
            <a:endParaRPr lang="en-US" dirty="0">
              <a:cs typeface="+mj-cs"/>
            </a:endParaRPr>
          </a:p>
          <a:p>
            <a:pPr algn="just" rtl="1">
              <a:defRPr/>
            </a:pPr>
            <a:r>
              <a:rPr lang="he-IL" dirty="0">
                <a:cs typeface="+mj-cs"/>
              </a:rPr>
              <a:t>ללמוד לשמור ולקיים.</a:t>
            </a:r>
            <a:endParaRPr lang="en-US" dirty="0">
              <a:cs typeface="+mj-cs"/>
            </a:endParaRPr>
          </a:p>
          <a:p>
            <a:pPr algn="just" rtl="1">
              <a:defRPr/>
            </a:pPr>
            <a:r>
              <a:rPr lang="he-IL" dirty="0">
                <a:cs typeface="+mj-cs"/>
              </a:rPr>
              <a:t>צורכי ציבור באמונה – פעילות למען הציבור בהתנדבות</a:t>
            </a:r>
            <a:endParaRPr lang="en-US" dirty="0">
              <a:cs typeface="+mj-cs"/>
            </a:endParaRPr>
          </a:p>
          <a:p>
            <a:pPr algn="just" rtl="1">
              <a:defRPr/>
            </a:pPr>
            <a:r>
              <a:rPr lang="he-IL" dirty="0">
                <a:cs typeface="+mj-cs"/>
              </a:rPr>
              <a:t>כישוריו הייחודיים כאמן הקדיש בהתנדבות לנוער.</a:t>
            </a:r>
            <a:endParaRPr lang="en-US" dirty="0">
              <a:cs typeface="+mj-cs"/>
            </a:endParaRPr>
          </a:p>
          <a:p>
            <a:pPr algn="just" rtl="1">
              <a:defRPr/>
            </a:pPr>
            <a:r>
              <a:rPr lang="he-IL" dirty="0">
                <a:cs typeface="+mj-cs"/>
              </a:rPr>
              <a:t> </a:t>
            </a:r>
            <a:endParaRPr lang="en-US" dirty="0">
              <a:cs typeface="+mj-cs"/>
            </a:endParaRPr>
          </a:p>
          <a:p>
            <a:pPr algn="just" rtl="1">
              <a:defRPr/>
            </a:pPr>
            <a:r>
              <a:rPr lang="he-IL" dirty="0">
                <a:cs typeface="+mj-cs"/>
              </a:rPr>
              <a:t> </a:t>
            </a:r>
            <a:endParaRPr lang="en-US" dirty="0">
              <a:cs typeface="+mj-cs"/>
            </a:endParaRPr>
          </a:p>
          <a:p>
            <a:pPr algn="just" rtl="1">
              <a:defRPr/>
            </a:pPr>
            <a:r>
              <a:rPr lang="en-US" b="1" dirty="0">
                <a:cs typeface="+mj-cs"/>
              </a:rPr>
              <a:t> </a:t>
            </a:r>
            <a:endParaRPr lang="en-US" dirty="0">
              <a:cs typeface="+mj-cs"/>
            </a:endParaRPr>
          </a:p>
          <a:p>
            <a:pPr algn="r">
              <a:defRPr/>
            </a:pPr>
            <a:endParaRPr lang="he-IL" dirty="0">
              <a:cs typeface="+mj-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מציין מיקום של מספר שקופית 1"/>
          <p:cNvSpPr>
            <a:spLocks noGrp="1"/>
          </p:cNvSpPr>
          <p:nvPr>
            <p:ph type="sldNum" sz="quarter" idx="10"/>
          </p:nvPr>
        </p:nvSpPr>
        <p:spPr>
          <a:noFill/>
        </p:spPr>
        <p:txBody>
          <a:bodyPr/>
          <a:lstStyle/>
          <a:p>
            <a:fld id="{8029A1E8-3F22-4308-A137-7E04BD50C36C}" type="slidenum">
              <a:rPr lang="he-IL" smtClean="0"/>
              <a:pPr/>
              <a:t>21</a:t>
            </a:fld>
            <a:endParaRPr lang="en-US" smtClean="0"/>
          </a:p>
        </p:txBody>
      </p:sp>
      <p:sp>
        <p:nvSpPr>
          <p:cNvPr id="3" name="TextBox 2"/>
          <p:cNvSpPr txBox="1"/>
          <p:nvPr/>
        </p:nvSpPr>
        <p:spPr>
          <a:xfrm>
            <a:off x="729872" y="817429"/>
            <a:ext cx="6483083" cy="6748516"/>
          </a:xfrm>
          <a:prstGeom prst="rect">
            <a:avLst/>
          </a:prstGeom>
          <a:noFill/>
        </p:spPr>
        <p:txBody>
          <a:bodyPr lIns="99569" tIns="49785" rIns="99569" bIns="49785" rtlCol="1">
            <a:spAutoFit/>
          </a:bodyPr>
          <a:lstStyle/>
          <a:p>
            <a:pPr algn="r" rtl="1">
              <a:defRPr/>
            </a:pPr>
            <a:r>
              <a:rPr lang="he-IL" b="1" u="sng" dirty="0">
                <a:latin typeface="+mj-lt"/>
                <a:cs typeface="+mj-cs"/>
              </a:rPr>
              <a:t>רות רבה פרשה ב ד"ה ח </a:t>
            </a:r>
            <a:r>
              <a:rPr lang="he-IL" b="1" u="sng" dirty="0" err="1">
                <a:latin typeface="+mj-lt"/>
                <a:cs typeface="+mj-cs"/>
              </a:rPr>
              <a:t>א"ר</a:t>
            </a:r>
            <a:r>
              <a:rPr lang="he-IL" b="1" u="sng" dirty="0">
                <a:latin typeface="+mj-lt"/>
                <a:cs typeface="+mj-cs"/>
              </a:rPr>
              <a:t> יוחנן</a:t>
            </a:r>
            <a:endParaRPr lang="en-US" dirty="0">
              <a:latin typeface="+mj-lt"/>
              <a:cs typeface="+mj-cs"/>
            </a:endParaRPr>
          </a:p>
          <a:p>
            <a:pPr algn="r" rtl="1">
              <a:defRPr/>
            </a:pPr>
            <a:r>
              <a:rPr lang="he-IL" b="1" dirty="0">
                <a:latin typeface="+mj-lt"/>
                <a:cs typeface="+mj-cs"/>
              </a:rPr>
              <a:t> </a:t>
            </a:r>
            <a:endParaRPr lang="en-US" dirty="0">
              <a:latin typeface="+mj-lt"/>
              <a:cs typeface="+mj-cs"/>
            </a:endParaRPr>
          </a:p>
          <a:p>
            <a:pPr algn="just" rtl="1">
              <a:defRPr/>
            </a:pPr>
            <a:r>
              <a:rPr lang="he-IL" dirty="0" err="1">
                <a:latin typeface="+mj-lt"/>
                <a:cs typeface="+mj-cs"/>
              </a:rPr>
              <a:t>גילין</a:t>
            </a:r>
            <a:r>
              <a:rPr lang="he-IL" dirty="0">
                <a:latin typeface="+mj-lt"/>
                <a:cs typeface="+mj-cs"/>
              </a:rPr>
              <a:t> </a:t>
            </a:r>
            <a:r>
              <a:rPr lang="he-IL" dirty="0" err="1">
                <a:latin typeface="+mj-lt"/>
                <a:cs typeface="+mj-cs"/>
              </a:rPr>
              <a:t>וגילין</a:t>
            </a:r>
            <a:r>
              <a:rPr lang="he-IL" dirty="0">
                <a:latin typeface="+mj-lt"/>
                <a:cs typeface="+mj-cs"/>
              </a:rPr>
              <a:t> – בני אותו גיל- חבורות וחבורות-קשורים </a:t>
            </a:r>
            <a:endParaRPr lang="en-US" dirty="0">
              <a:latin typeface="+mj-lt"/>
              <a:cs typeface="+mj-cs"/>
            </a:endParaRPr>
          </a:p>
          <a:p>
            <a:pPr algn="just" rtl="1">
              <a:defRPr/>
            </a:pPr>
            <a:r>
              <a:rPr lang="he-IL" dirty="0">
                <a:latin typeface="+mj-lt"/>
                <a:cs typeface="+mj-cs"/>
              </a:rPr>
              <a:t>מבחינה </a:t>
            </a:r>
            <a:r>
              <a:rPr lang="he-IL" dirty="0" err="1">
                <a:latin typeface="+mj-lt"/>
                <a:cs typeface="+mj-cs"/>
              </a:rPr>
              <a:t>השקפתית</a:t>
            </a:r>
            <a:r>
              <a:rPr lang="he-IL" dirty="0">
                <a:latin typeface="+mj-lt"/>
                <a:cs typeface="+mj-cs"/>
              </a:rPr>
              <a:t>- מביא הקב"ה לעולם מת מן הגיל ידאג כל</a:t>
            </a:r>
            <a:endParaRPr lang="en-US" dirty="0">
              <a:latin typeface="+mj-lt"/>
              <a:cs typeface="+mj-cs"/>
            </a:endParaRPr>
          </a:p>
          <a:p>
            <a:pPr algn="just" rtl="1">
              <a:defRPr/>
            </a:pPr>
            <a:r>
              <a:rPr lang="he-IL" dirty="0">
                <a:latin typeface="+mj-lt"/>
                <a:cs typeface="+mj-cs"/>
              </a:rPr>
              <a:t>הגיל, חבר אחד מן החבורה תדאג כל החבורה. אנחנו אני וחברי</a:t>
            </a:r>
            <a:endParaRPr lang="en-US" dirty="0">
              <a:latin typeface="+mj-lt"/>
              <a:cs typeface="+mj-cs"/>
            </a:endParaRPr>
          </a:p>
          <a:p>
            <a:pPr algn="just" rtl="1">
              <a:defRPr/>
            </a:pPr>
            <a:r>
              <a:rPr lang="he-IL" dirty="0">
                <a:latin typeface="+mj-lt"/>
                <a:cs typeface="+mj-cs"/>
              </a:rPr>
              <a:t>בני אותו גיל ובני אותה חבורה דואגים וכואבים את לכתו של</a:t>
            </a:r>
            <a:endParaRPr lang="en-US" dirty="0">
              <a:latin typeface="+mj-lt"/>
              <a:cs typeface="+mj-cs"/>
            </a:endParaRPr>
          </a:p>
          <a:p>
            <a:pPr algn="just" rtl="1">
              <a:defRPr/>
            </a:pPr>
            <a:r>
              <a:rPr lang="he-IL" dirty="0">
                <a:latin typeface="+mj-lt"/>
                <a:cs typeface="+mj-cs"/>
              </a:rPr>
              <a:t>אלימלך.</a:t>
            </a:r>
            <a:endParaRPr lang="en-US" dirty="0">
              <a:latin typeface="+mj-lt"/>
              <a:cs typeface="+mj-cs"/>
            </a:endParaRPr>
          </a:p>
          <a:p>
            <a:pPr algn="just" rtl="1">
              <a:defRPr/>
            </a:pPr>
            <a:endParaRPr lang="he-IL" b="1" u="sng" dirty="0">
              <a:latin typeface="+mj-lt"/>
              <a:cs typeface="+mj-cs"/>
            </a:endParaRPr>
          </a:p>
          <a:p>
            <a:pPr algn="just" rtl="1">
              <a:defRPr/>
            </a:pPr>
            <a:endParaRPr lang="he-IL" b="1" u="sng" dirty="0">
              <a:latin typeface="+mj-lt"/>
              <a:cs typeface="+mj-cs"/>
            </a:endParaRPr>
          </a:p>
          <a:p>
            <a:pPr algn="just" rtl="1">
              <a:defRPr/>
            </a:pPr>
            <a:r>
              <a:rPr lang="he-IL" b="1" u="sng" dirty="0">
                <a:latin typeface="+mj-lt"/>
                <a:cs typeface="+mj-cs"/>
              </a:rPr>
              <a:t>מדרש </a:t>
            </a:r>
            <a:r>
              <a:rPr lang="he-IL" b="1" u="sng" dirty="0" err="1">
                <a:latin typeface="+mj-lt"/>
                <a:cs typeface="+mj-cs"/>
              </a:rPr>
              <a:t>תנחומא</a:t>
            </a:r>
            <a:r>
              <a:rPr lang="he-IL" b="1" u="sng" dirty="0">
                <a:latin typeface="+mj-lt"/>
                <a:cs typeface="+mj-cs"/>
              </a:rPr>
              <a:t> (</a:t>
            </a:r>
            <a:r>
              <a:rPr lang="he-IL" b="1" u="sng" dirty="0" err="1">
                <a:latin typeface="+mj-lt"/>
                <a:cs typeface="+mj-cs"/>
              </a:rPr>
              <a:t>ורשא</a:t>
            </a:r>
            <a:r>
              <a:rPr lang="he-IL" b="1" u="sng" dirty="0">
                <a:latin typeface="+mj-lt"/>
                <a:cs typeface="+mj-cs"/>
              </a:rPr>
              <a:t>) פרשת ויקרא סימן ה</a:t>
            </a:r>
            <a:endParaRPr lang="en-US" dirty="0">
              <a:latin typeface="+mj-lt"/>
              <a:cs typeface="+mj-cs"/>
            </a:endParaRPr>
          </a:p>
          <a:p>
            <a:pPr algn="just" rtl="1">
              <a:defRPr/>
            </a:pPr>
            <a:r>
              <a:rPr lang="he-IL" b="1" dirty="0">
                <a:latin typeface="+mj-lt"/>
                <a:cs typeface="+mj-cs"/>
              </a:rPr>
              <a:t> </a:t>
            </a:r>
            <a:endParaRPr lang="en-US" dirty="0">
              <a:latin typeface="+mj-lt"/>
              <a:cs typeface="+mj-cs"/>
            </a:endParaRPr>
          </a:p>
          <a:p>
            <a:pPr algn="just" rtl="1">
              <a:defRPr/>
            </a:pPr>
            <a:r>
              <a:rPr lang="he-IL" dirty="0">
                <a:latin typeface="+mj-lt"/>
                <a:cs typeface="+mj-cs"/>
              </a:rPr>
              <a:t>הא למדת שבזכות הבנים אבותיהם </a:t>
            </a:r>
            <a:r>
              <a:rPr lang="he-IL" dirty="0" err="1">
                <a:latin typeface="+mj-lt"/>
                <a:cs typeface="+mj-cs"/>
              </a:rPr>
              <a:t>מתכבדין</a:t>
            </a:r>
            <a:r>
              <a:rPr lang="he-IL" dirty="0">
                <a:latin typeface="+mj-lt"/>
                <a:cs typeface="+mj-cs"/>
              </a:rPr>
              <a:t>,</a:t>
            </a:r>
            <a:endParaRPr lang="en-US" dirty="0">
              <a:latin typeface="+mj-lt"/>
              <a:cs typeface="+mj-cs"/>
            </a:endParaRPr>
          </a:p>
          <a:p>
            <a:pPr algn="just" rtl="1">
              <a:defRPr/>
            </a:pPr>
            <a:r>
              <a:rPr lang="he-IL" b="1" dirty="0">
                <a:latin typeface="+mj-lt"/>
                <a:cs typeface="+mj-cs"/>
              </a:rPr>
              <a:t>זכו אלימלך ומלכה לילדים שראוי להתכבד בהם.</a:t>
            </a:r>
            <a:endParaRPr lang="en-US" dirty="0">
              <a:latin typeface="+mj-lt"/>
              <a:cs typeface="+mj-cs"/>
            </a:endParaRPr>
          </a:p>
          <a:p>
            <a:pPr algn="just" rtl="1">
              <a:defRPr/>
            </a:pPr>
            <a:r>
              <a:rPr lang="he-IL" dirty="0">
                <a:latin typeface="+mj-lt"/>
                <a:cs typeface="+mj-cs"/>
              </a:rPr>
              <a:t> </a:t>
            </a:r>
            <a:endParaRPr lang="en-US" dirty="0">
              <a:latin typeface="+mj-lt"/>
              <a:cs typeface="+mj-cs"/>
            </a:endParaRPr>
          </a:p>
          <a:p>
            <a:pPr algn="just" rtl="1">
              <a:defRPr/>
            </a:pPr>
            <a:r>
              <a:rPr lang="he-IL" b="1" u="sng" dirty="0" err="1">
                <a:latin typeface="+mj-lt"/>
                <a:cs typeface="+mj-cs"/>
              </a:rPr>
              <a:t>ריקאנטי</a:t>
            </a:r>
            <a:r>
              <a:rPr lang="he-IL" b="1" u="sng" dirty="0">
                <a:latin typeface="+mj-lt"/>
                <a:cs typeface="+mj-cs"/>
              </a:rPr>
              <a:t> בראשית פרק ב פסוק </a:t>
            </a:r>
            <a:r>
              <a:rPr lang="he-IL" b="1" u="sng" dirty="0" err="1">
                <a:latin typeface="+mj-lt"/>
                <a:cs typeface="+mj-cs"/>
              </a:rPr>
              <a:t>כג</a:t>
            </a:r>
            <a:endParaRPr lang="en-US" dirty="0">
              <a:latin typeface="+mj-lt"/>
              <a:cs typeface="+mj-cs"/>
            </a:endParaRPr>
          </a:p>
          <a:p>
            <a:pPr algn="just" rtl="1">
              <a:defRPr/>
            </a:pPr>
            <a:r>
              <a:rPr lang="he-IL" dirty="0">
                <a:latin typeface="+mj-lt"/>
                <a:cs typeface="+mj-cs"/>
              </a:rPr>
              <a:t> ואלה תולדות אהרן ומשה, אמר ר' שמואל בר נחמני אמר ר'</a:t>
            </a:r>
            <a:endParaRPr lang="en-US" dirty="0">
              <a:latin typeface="+mj-lt"/>
              <a:cs typeface="+mj-cs"/>
            </a:endParaRPr>
          </a:p>
          <a:p>
            <a:pPr algn="just" rtl="1">
              <a:defRPr/>
            </a:pPr>
            <a:r>
              <a:rPr lang="he-IL" dirty="0">
                <a:latin typeface="+mj-lt"/>
                <a:cs typeface="+mj-cs"/>
              </a:rPr>
              <a:t>יונתן כל המלמד את בן חברו תורה מעלה עליו הכתוב כאלו ילדו.</a:t>
            </a:r>
            <a:endParaRPr lang="en-US" dirty="0">
              <a:latin typeface="+mj-lt"/>
              <a:cs typeface="+mj-cs"/>
            </a:endParaRPr>
          </a:p>
          <a:p>
            <a:pPr algn="just" rtl="1">
              <a:defRPr/>
            </a:pPr>
            <a:r>
              <a:rPr lang="he-IL" dirty="0">
                <a:latin typeface="+mj-lt"/>
                <a:cs typeface="+mj-cs"/>
              </a:rPr>
              <a:t> </a:t>
            </a:r>
            <a:endParaRPr lang="en-US" dirty="0">
              <a:latin typeface="+mj-lt"/>
              <a:cs typeface="+mj-cs"/>
            </a:endParaRPr>
          </a:p>
          <a:p>
            <a:pPr algn="just" rtl="1">
              <a:defRPr/>
            </a:pPr>
            <a:r>
              <a:rPr lang="he-IL" dirty="0">
                <a:latin typeface="+mj-lt"/>
                <a:cs typeface="+mj-cs"/>
              </a:rPr>
              <a:t>ר אלימלך חבר מחנך בעל אבא וסבא הלך מאתנו. זו דרך העולם. אך ישכון </a:t>
            </a:r>
            <a:r>
              <a:rPr lang="he-IL" dirty="0" err="1">
                <a:latin typeface="+mj-lt"/>
                <a:cs typeface="+mj-cs"/>
              </a:rPr>
              <a:t>בזכרוננו</a:t>
            </a:r>
            <a:r>
              <a:rPr lang="he-IL" dirty="0">
                <a:latin typeface="+mj-lt"/>
                <a:cs typeface="+mj-cs"/>
              </a:rPr>
              <a:t> בעיקר</a:t>
            </a:r>
            <a:endParaRPr lang="en-US" dirty="0">
              <a:latin typeface="+mj-lt"/>
              <a:cs typeface="+mj-cs"/>
            </a:endParaRPr>
          </a:p>
          <a:p>
            <a:pPr algn="just" rtl="1">
              <a:defRPr/>
            </a:pPr>
            <a:r>
              <a:rPr lang="he-IL" dirty="0">
                <a:latin typeface="+mj-lt"/>
                <a:cs typeface="+mj-cs"/>
              </a:rPr>
              <a:t>אצל אשתו וצאצאיו.</a:t>
            </a:r>
            <a:endParaRPr lang="en-US" dirty="0">
              <a:latin typeface="+mj-lt"/>
              <a:cs typeface="+mj-cs"/>
            </a:endParaRPr>
          </a:p>
          <a:p>
            <a:pPr algn="just" rtl="1">
              <a:defRPr/>
            </a:pPr>
            <a:r>
              <a:rPr lang="he-IL" dirty="0">
                <a:latin typeface="+mj-lt"/>
                <a:cs typeface="+mj-cs"/>
              </a:rPr>
              <a:t>תהא נשמתו צרורה בצרור החיים.</a:t>
            </a:r>
            <a:endParaRPr lang="en-US" dirty="0">
              <a:latin typeface="+mj-lt"/>
              <a:cs typeface="+mj-cs"/>
            </a:endParaRPr>
          </a:p>
          <a:p>
            <a:pPr algn="just" rtl="1">
              <a:defRPr/>
            </a:pPr>
            <a:r>
              <a:rPr lang="he-IL" dirty="0">
                <a:latin typeface="+mj-lt"/>
                <a:cs typeface="+mj-cs"/>
              </a:rPr>
              <a:t> </a:t>
            </a:r>
            <a:endParaRPr lang="en-US" dirty="0">
              <a:latin typeface="+mj-lt"/>
              <a:cs typeface="+mj-cs"/>
            </a:endParaRPr>
          </a:p>
          <a:p>
            <a:pPr>
              <a:defRPr/>
            </a:pPr>
            <a:endParaRPr lang="he-IL" dirty="0">
              <a:latin typeface="+mj-lt"/>
              <a:cs typeface="+mj-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f540"/>
          <p:cNvPicPr>
            <a:picLocks noChangeAspect="1" noChangeArrowheads="1"/>
          </p:cNvPicPr>
          <p:nvPr/>
        </p:nvPicPr>
        <p:blipFill>
          <a:blip r:embed="rId2" cstate="print"/>
          <a:srcRect/>
          <a:stretch>
            <a:fillRect/>
          </a:stretch>
        </p:blipFill>
        <p:spPr bwMode="auto">
          <a:xfrm>
            <a:off x="3817389" y="1739392"/>
            <a:ext cx="3427072" cy="4935415"/>
          </a:xfrm>
          <a:prstGeom prst="rect">
            <a:avLst/>
          </a:prstGeom>
          <a:noFill/>
          <a:ln w="9525">
            <a:noFill/>
            <a:miter lim="800000"/>
            <a:headEnd/>
            <a:tailEnd/>
          </a:ln>
        </p:spPr>
      </p:pic>
      <p:pic>
        <p:nvPicPr>
          <p:cNvPr id="23555" name="Picture 6" descr="f545"/>
          <p:cNvPicPr>
            <a:picLocks noChangeAspect="1" noChangeArrowheads="1"/>
          </p:cNvPicPr>
          <p:nvPr/>
        </p:nvPicPr>
        <p:blipFill>
          <a:blip r:embed="rId3" cstate="print"/>
          <a:srcRect/>
          <a:stretch>
            <a:fillRect/>
          </a:stretch>
        </p:blipFill>
        <p:spPr bwMode="auto">
          <a:xfrm>
            <a:off x="2357645" y="296469"/>
            <a:ext cx="4960329" cy="3554185"/>
          </a:xfrm>
          <a:prstGeom prst="rect">
            <a:avLst/>
          </a:prstGeom>
          <a:noFill/>
          <a:ln w="9525">
            <a:noFill/>
            <a:miter lim="800000"/>
            <a:headEnd/>
            <a:tailEnd/>
          </a:ln>
        </p:spPr>
      </p:pic>
      <p:pic>
        <p:nvPicPr>
          <p:cNvPr id="23556" name="Picture 7" descr="f550"/>
          <p:cNvPicPr>
            <a:picLocks noChangeAspect="1" noChangeArrowheads="1"/>
          </p:cNvPicPr>
          <p:nvPr/>
        </p:nvPicPr>
        <p:blipFill>
          <a:blip r:embed="rId4" cstate="print"/>
          <a:srcRect/>
          <a:stretch>
            <a:fillRect/>
          </a:stretch>
        </p:blipFill>
        <p:spPr bwMode="auto">
          <a:xfrm>
            <a:off x="1382603" y="6708395"/>
            <a:ext cx="4865813" cy="3487350"/>
          </a:xfrm>
          <a:prstGeom prst="rect">
            <a:avLst/>
          </a:prstGeom>
          <a:noFill/>
          <a:ln w="9525">
            <a:noFill/>
            <a:miter lim="800000"/>
            <a:headEnd/>
            <a:tailEnd/>
          </a:ln>
        </p:spPr>
      </p:pic>
      <p:pic>
        <p:nvPicPr>
          <p:cNvPr id="23557" name="Picture 4" descr="f560"/>
          <p:cNvPicPr>
            <a:picLocks noChangeAspect="1" noChangeArrowheads="1"/>
          </p:cNvPicPr>
          <p:nvPr/>
        </p:nvPicPr>
        <p:blipFill>
          <a:blip r:embed="rId5" cstate="print"/>
          <a:srcRect/>
          <a:stretch>
            <a:fillRect/>
          </a:stretch>
        </p:blipFill>
        <p:spPr bwMode="auto">
          <a:xfrm>
            <a:off x="350059" y="975070"/>
            <a:ext cx="3495334" cy="4961120"/>
          </a:xfrm>
          <a:prstGeom prst="rect">
            <a:avLst/>
          </a:prstGeom>
          <a:noFill/>
          <a:ln w="9525">
            <a:noFill/>
            <a:miter lim="800000"/>
            <a:headEnd/>
            <a:tailEnd/>
          </a:ln>
        </p:spPr>
      </p:pic>
      <p:sp>
        <p:nvSpPr>
          <p:cNvPr id="23558" name="מציין מיקום של מספר שקופית 5"/>
          <p:cNvSpPr>
            <a:spLocks noGrp="1"/>
          </p:cNvSpPr>
          <p:nvPr>
            <p:ph type="sldNum" sz="quarter" idx="10"/>
          </p:nvPr>
        </p:nvSpPr>
        <p:spPr>
          <a:noFill/>
        </p:spPr>
        <p:txBody>
          <a:bodyPr/>
          <a:lstStyle/>
          <a:p>
            <a:fld id="{8F23CEDE-8477-40DE-ADCF-F599D3ED57EA}" type="slidenum">
              <a:rPr lang="he-IL" smtClean="0"/>
              <a:pPr/>
              <a:t>22</a:t>
            </a:fld>
            <a:endParaRPr lang="en-US"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f580"/>
          <p:cNvPicPr>
            <a:picLocks noChangeAspect="1" noChangeArrowheads="1"/>
          </p:cNvPicPr>
          <p:nvPr/>
        </p:nvPicPr>
        <p:blipFill>
          <a:blip r:embed="rId2" cstate="print"/>
          <a:srcRect/>
          <a:stretch>
            <a:fillRect/>
          </a:stretch>
        </p:blipFill>
        <p:spPr bwMode="auto">
          <a:xfrm>
            <a:off x="2317387" y="294754"/>
            <a:ext cx="5026840" cy="3554185"/>
          </a:xfrm>
          <a:prstGeom prst="rect">
            <a:avLst/>
          </a:prstGeom>
          <a:noFill/>
          <a:ln w="9525">
            <a:noFill/>
            <a:miter lim="800000"/>
            <a:headEnd/>
            <a:tailEnd/>
          </a:ln>
        </p:spPr>
      </p:pic>
      <p:pic>
        <p:nvPicPr>
          <p:cNvPr id="24579" name="Picture 6" descr="f590"/>
          <p:cNvPicPr>
            <a:picLocks noChangeAspect="1" noChangeArrowheads="1"/>
          </p:cNvPicPr>
          <p:nvPr/>
        </p:nvPicPr>
        <p:blipFill>
          <a:blip r:embed="rId3" cstate="print"/>
          <a:srcRect/>
          <a:stretch>
            <a:fillRect/>
          </a:stretch>
        </p:blipFill>
        <p:spPr bwMode="auto">
          <a:xfrm>
            <a:off x="2513420" y="6661098"/>
            <a:ext cx="4839559" cy="3554185"/>
          </a:xfrm>
          <a:prstGeom prst="rect">
            <a:avLst/>
          </a:prstGeom>
          <a:noFill/>
          <a:ln w="9525">
            <a:noFill/>
            <a:miter lim="800000"/>
            <a:headEnd/>
            <a:tailEnd/>
          </a:ln>
        </p:spPr>
      </p:pic>
      <p:pic>
        <p:nvPicPr>
          <p:cNvPr id="24580" name="Picture 4" descr="f570"/>
          <p:cNvPicPr>
            <a:picLocks noChangeAspect="1" noChangeArrowheads="1"/>
          </p:cNvPicPr>
          <p:nvPr/>
        </p:nvPicPr>
        <p:blipFill>
          <a:blip r:embed="rId4" cstate="print"/>
          <a:srcRect/>
          <a:stretch>
            <a:fillRect/>
          </a:stretch>
        </p:blipFill>
        <p:spPr bwMode="auto">
          <a:xfrm>
            <a:off x="336056" y="6016752"/>
            <a:ext cx="2872230" cy="4186534"/>
          </a:xfrm>
          <a:prstGeom prst="rect">
            <a:avLst/>
          </a:prstGeom>
          <a:noFill/>
          <a:ln w="9525">
            <a:noFill/>
            <a:miter lim="800000"/>
            <a:headEnd/>
            <a:tailEnd/>
          </a:ln>
        </p:spPr>
      </p:pic>
      <p:pic>
        <p:nvPicPr>
          <p:cNvPr id="24581" name="Picture 8" descr="f490A"/>
          <p:cNvPicPr>
            <a:picLocks noChangeAspect="1" noChangeArrowheads="1"/>
          </p:cNvPicPr>
          <p:nvPr/>
        </p:nvPicPr>
        <p:blipFill>
          <a:blip r:embed="rId5" cstate="print"/>
          <a:srcRect/>
          <a:stretch>
            <a:fillRect/>
          </a:stretch>
        </p:blipFill>
        <p:spPr bwMode="auto">
          <a:xfrm>
            <a:off x="1423485" y="3163124"/>
            <a:ext cx="4906070" cy="3526766"/>
          </a:xfrm>
          <a:prstGeom prst="rect">
            <a:avLst/>
          </a:prstGeom>
          <a:noFill/>
          <a:ln w="9525">
            <a:noFill/>
            <a:miter lim="800000"/>
            <a:headEnd/>
            <a:tailEnd/>
          </a:ln>
        </p:spPr>
      </p:pic>
      <p:sp>
        <p:nvSpPr>
          <p:cNvPr id="24582" name="מציין מיקום של מספר שקופית 5"/>
          <p:cNvSpPr>
            <a:spLocks noGrp="1"/>
          </p:cNvSpPr>
          <p:nvPr>
            <p:ph type="sldNum" sz="quarter" idx="10"/>
          </p:nvPr>
        </p:nvSpPr>
        <p:spPr>
          <a:noFill/>
        </p:spPr>
        <p:txBody>
          <a:bodyPr/>
          <a:lstStyle/>
          <a:p>
            <a:fld id="{7C1AAB59-ADA0-4BC0-B8C7-2DCF6A000B07}" type="slidenum">
              <a:rPr lang="he-IL" smtClean="0"/>
              <a:pPr/>
              <a:t>23</a:t>
            </a:fld>
            <a:endParaRPr lang="en-US"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מציין מיקום של מספר שקופית 1"/>
          <p:cNvSpPr>
            <a:spLocks noGrp="1"/>
          </p:cNvSpPr>
          <p:nvPr>
            <p:ph type="sldNum" sz="quarter" idx="10"/>
          </p:nvPr>
        </p:nvSpPr>
        <p:spPr>
          <a:noFill/>
        </p:spPr>
        <p:txBody>
          <a:bodyPr/>
          <a:lstStyle/>
          <a:p>
            <a:fld id="{2F3A9850-4AEA-48A7-B2AF-3A10CA457C28}" type="slidenum">
              <a:rPr lang="he-IL" smtClean="0"/>
              <a:pPr/>
              <a:t>24</a:t>
            </a:fld>
            <a:endParaRPr lang="en-US" smtClean="0"/>
          </a:p>
        </p:txBody>
      </p:sp>
      <p:sp>
        <p:nvSpPr>
          <p:cNvPr id="3" name="TextBox 2"/>
          <p:cNvSpPr txBox="1"/>
          <p:nvPr/>
        </p:nvSpPr>
        <p:spPr>
          <a:xfrm>
            <a:off x="416570" y="272477"/>
            <a:ext cx="6918906" cy="8456676"/>
          </a:xfrm>
          <a:prstGeom prst="rect">
            <a:avLst/>
          </a:prstGeom>
          <a:noFill/>
        </p:spPr>
        <p:txBody>
          <a:bodyPr lIns="99569" tIns="49785" rIns="99569" bIns="49785" rtlCol="1">
            <a:spAutoFit/>
          </a:bodyPr>
          <a:lstStyle/>
          <a:p>
            <a:pPr algn="ctr" rtl="1">
              <a:defRPr/>
            </a:pPr>
            <a:endParaRPr lang="he-IL" sz="1700" b="1" u="sng" spc="-109" dirty="0">
              <a:cs typeface="+mj-cs"/>
            </a:endParaRPr>
          </a:p>
          <a:p>
            <a:pPr algn="ctr" rtl="1">
              <a:defRPr/>
            </a:pPr>
            <a:endParaRPr lang="he-IL" sz="1700" b="1" u="sng" spc="-109" dirty="0">
              <a:cs typeface="+mj-cs"/>
            </a:endParaRPr>
          </a:p>
          <a:p>
            <a:pPr algn="ctr" rtl="1">
              <a:defRPr/>
            </a:pPr>
            <a:r>
              <a:rPr lang="he-IL" sz="1700" b="1" u="sng" spc="-109" dirty="0">
                <a:cs typeface="+mj-cs"/>
              </a:rPr>
              <a:t>דברים לזכרו של אלימלך ז"ל ביום השלושים לפטירתו בגילוי המצבה  - שלום רוזנבלט</a:t>
            </a:r>
            <a:endParaRPr lang="en-US" sz="1700" b="1" spc="-109" dirty="0">
              <a:cs typeface="+mj-cs"/>
            </a:endParaRPr>
          </a:p>
          <a:p>
            <a:pPr algn="ctr" rtl="1">
              <a:defRPr/>
            </a:pPr>
            <a:r>
              <a:rPr lang="he-IL" sz="1700" b="1" spc="-109" dirty="0">
                <a:cs typeface="+mj-cs"/>
              </a:rPr>
              <a:t> </a:t>
            </a:r>
            <a:endParaRPr lang="en-US" sz="1700" b="1" spc="-109" dirty="0">
              <a:cs typeface="+mj-cs"/>
            </a:endParaRPr>
          </a:p>
          <a:p>
            <a:pPr algn="r" rtl="1">
              <a:defRPr/>
            </a:pPr>
            <a:r>
              <a:rPr lang="he-IL" sz="1700" dirty="0">
                <a:cs typeface="+mj-cs"/>
              </a:rPr>
              <a:t> </a:t>
            </a:r>
            <a:endParaRPr lang="en-US" sz="1700" dirty="0">
              <a:cs typeface="+mj-cs"/>
            </a:endParaRPr>
          </a:p>
          <a:p>
            <a:pPr algn="just" rtl="1">
              <a:defRPr/>
            </a:pPr>
            <a:r>
              <a:rPr lang="he-IL" sz="1700" dirty="0">
                <a:cs typeface="+mj-cs"/>
              </a:rPr>
              <a:t>בפרשת השבוע שקראנו שלשום נאמר: "ויצא יעקב מבאר שבע וילך </a:t>
            </a:r>
            <a:r>
              <a:rPr lang="he-IL" sz="1700" dirty="0" err="1">
                <a:cs typeface="+mj-cs"/>
              </a:rPr>
              <a:t>חרנה</a:t>
            </a:r>
            <a:r>
              <a:rPr lang="he-IL" sz="1700" dirty="0">
                <a:cs typeface="+mj-cs"/>
              </a:rPr>
              <a:t>". רש"י שואל: מדוע לא הסתפקה התורה באמירה "וילך </a:t>
            </a:r>
            <a:r>
              <a:rPr lang="he-IL" sz="1700" dirty="0" err="1">
                <a:cs typeface="+mj-cs"/>
              </a:rPr>
              <a:t>חרנה</a:t>
            </a:r>
            <a:r>
              <a:rPr lang="he-IL" sz="1700" dirty="0">
                <a:cs typeface="+mj-cs"/>
              </a:rPr>
              <a:t>" והזכירה גם את יציאתו מבאר שבע? רש"י עונה על כך, על פי המדרש בבראשית רבה, שחשוב לציין את יציאת יעקב מבאר שבע, מכיוון שיציאתו של צדיק מן העיר עושה רושם. כאשר הצדיק נמצא בעיר – הוא הודה, הוא זיוה, הוא הדרה, וכאשר הצדיק יוצא מן העיר- פנה הודה, פנה זיוה, פנה הדרה. כך גם נאמר את הדברים לגבי חברנו אלימלך.</a:t>
            </a:r>
            <a:endParaRPr lang="en-US" sz="1700" dirty="0">
              <a:cs typeface="+mj-cs"/>
            </a:endParaRPr>
          </a:p>
          <a:p>
            <a:pPr algn="just" rtl="1">
              <a:defRPr/>
            </a:pPr>
            <a:r>
              <a:rPr lang="he-IL" sz="1700" dirty="0">
                <a:cs typeface="+mj-cs"/>
              </a:rPr>
              <a:t> </a:t>
            </a:r>
            <a:endParaRPr lang="en-US" sz="1700" dirty="0">
              <a:cs typeface="+mj-cs"/>
            </a:endParaRPr>
          </a:p>
          <a:p>
            <a:pPr algn="just" rtl="1">
              <a:defRPr/>
            </a:pPr>
            <a:r>
              <a:rPr lang="he-IL" sz="1700" dirty="0">
                <a:cs typeface="+mj-cs"/>
              </a:rPr>
              <a:t>יציאתו השאירה חלל בקרבנו, בקרב החבורה, ואפשר לומר שפנה הודה, פנה זיוה ופנה הדרה. </a:t>
            </a:r>
          </a:p>
          <a:p>
            <a:pPr algn="just" rtl="1">
              <a:defRPr/>
            </a:pPr>
            <a:r>
              <a:rPr lang="he-IL" sz="1700" dirty="0">
                <a:cs typeface="+mj-cs"/>
              </a:rPr>
              <a:t>פטירתו ללא עת </a:t>
            </a:r>
            <a:r>
              <a:rPr lang="he-IL" sz="1700" dirty="0" err="1">
                <a:cs typeface="+mj-cs"/>
              </a:rPr>
              <a:t>היכתה</a:t>
            </a:r>
            <a:r>
              <a:rPr lang="he-IL" sz="1700" dirty="0">
                <a:cs typeface="+mj-cs"/>
              </a:rPr>
              <a:t> אותנו בתדהמה. קשה לנו, החברים, לדבר על אלי (כך קראנו לו) בלשון עבר. היינו יחד עם אלי ז"ל ורעייתו, חברתנו מלכה שתיבדל לחיים ארוכים וטובים, בחבורת חוג </a:t>
            </a:r>
            <a:r>
              <a:rPr lang="he-IL" sz="1700" dirty="0" err="1">
                <a:cs typeface="+mj-cs"/>
              </a:rPr>
              <a:t>חזו"ן</a:t>
            </a:r>
            <a:r>
              <a:rPr lang="he-IL" sz="1700" dirty="0">
                <a:cs typeface="+mj-cs"/>
              </a:rPr>
              <a:t> למעלה מארבעים שנה, בשמחות ובעצב, בפגישות בנופשים ובטיולים בארץ ובחוץ לארץ. זכינו, רעייתי יהודית ואני, לטייל בחוץ לארץ יחד עם אלי ז"ל ומלכה ונהנינו כל רגע מחברתו הקורנת והנעימה. אלי התגלה כחבר אמיתי, מסור ונאמן.</a:t>
            </a:r>
            <a:endParaRPr lang="en-US" sz="1700" dirty="0">
              <a:cs typeface="+mj-cs"/>
            </a:endParaRPr>
          </a:p>
          <a:p>
            <a:pPr algn="just" rtl="1">
              <a:defRPr/>
            </a:pPr>
            <a:r>
              <a:rPr lang="he-IL" sz="1700" dirty="0">
                <a:cs typeface="+mj-cs"/>
              </a:rPr>
              <a:t> </a:t>
            </a:r>
            <a:endParaRPr lang="en-US" sz="1700" dirty="0">
              <a:cs typeface="+mj-cs"/>
            </a:endParaRPr>
          </a:p>
          <a:p>
            <a:pPr algn="just" rtl="1">
              <a:defRPr/>
            </a:pPr>
            <a:r>
              <a:rPr lang="he-IL" sz="1700" dirty="0">
                <a:cs typeface="+mj-cs"/>
              </a:rPr>
              <a:t>שמחנו ושימחנו את אלי ז"ל בשמחות הבר-מצווה של הבנים המסורים אראל, רענן ונעם ולאחר מכן בחתונות שלהם עם הכלות המקסימות ובהולדת הנכדים.</a:t>
            </a:r>
            <a:endParaRPr lang="en-US" sz="1700" dirty="0">
              <a:cs typeface="+mj-cs"/>
            </a:endParaRPr>
          </a:p>
          <a:p>
            <a:pPr algn="just" rtl="1">
              <a:defRPr/>
            </a:pPr>
            <a:r>
              <a:rPr lang="he-IL" sz="1700" dirty="0">
                <a:cs typeface="+mj-cs"/>
              </a:rPr>
              <a:t> </a:t>
            </a:r>
            <a:endParaRPr lang="en-US" sz="1700" dirty="0">
              <a:cs typeface="+mj-cs"/>
            </a:endParaRPr>
          </a:p>
          <a:p>
            <a:pPr algn="just" rtl="1">
              <a:defRPr/>
            </a:pPr>
            <a:r>
              <a:rPr lang="he-IL" sz="1700" dirty="0">
                <a:cs typeface="+mj-cs"/>
              </a:rPr>
              <a:t>אלי היה איש האמת: היו לו עקרונות של צדק ויושר ועליהם הוא נלחם. היה מביע את דעתו הברורה בכל העניינים ללא כחל ושרק ומבלי להתחשב ב"מה יגידו". אם זה בפעילות הפוליטית בחוגי הצעירים וכיושב ראש אליצור בני ברק ואם זה בדיונים של החבורה בנושאים שעמדו על סדר היום. תמיד נהנינו לשמוע את דעותיו ורעיונותיו וגם לקבל את עצותיו הברוכות.</a:t>
            </a:r>
            <a:endParaRPr lang="en-US" sz="1700" dirty="0">
              <a:cs typeface="+mj-cs"/>
            </a:endParaRPr>
          </a:p>
          <a:p>
            <a:pPr algn="just" rtl="1">
              <a:defRPr/>
            </a:pPr>
            <a:r>
              <a:rPr lang="he-IL" sz="1700" dirty="0">
                <a:cs typeface="+mj-cs"/>
              </a:rPr>
              <a:t> </a:t>
            </a:r>
            <a:endParaRPr lang="en-US" sz="1700" dirty="0">
              <a:cs typeface="+mj-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מציין מיקום של מספר שקופית 1"/>
          <p:cNvSpPr>
            <a:spLocks noGrp="1"/>
          </p:cNvSpPr>
          <p:nvPr>
            <p:ph type="sldNum" sz="quarter" idx="10"/>
          </p:nvPr>
        </p:nvSpPr>
        <p:spPr>
          <a:noFill/>
        </p:spPr>
        <p:txBody>
          <a:bodyPr/>
          <a:lstStyle/>
          <a:p>
            <a:fld id="{2F1AC273-DABB-4B16-9E20-F8A38B17019E}" type="slidenum">
              <a:rPr lang="he-IL" smtClean="0"/>
              <a:pPr/>
              <a:t>25</a:t>
            </a:fld>
            <a:endParaRPr lang="en-US" smtClean="0"/>
          </a:p>
        </p:txBody>
      </p:sp>
      <p:sp>
        <p:nvSpPr>
          <p:cNvPr id="22531" name="TextBox 2"/>
          <p:cNvSpPr txBox="1">
            <a:spLocks noChangeArrowheads="1"/>
          </p:cNvSpPr>
          <p:nvPr/>
        </p:nvSpPr>
        <p:spPr bwMode="auto">
          <a:xfrm>
            <a:off x="381564" y="918536"/>
            <a:ext cx="6936409" cy="5086523"/>
          </a:xfrm>
          <a:prstGeom prst="rect">
            <a:avLst/>
          </a:prstGeom>
          <a:noFill/>
          <a:ln w="9525">
            <a:noFill/>
            <a:miter lim="800000"/>
            <a:headEnd/>
            <a:tailEnd/>
          </a:ln>
        </p:spPr>
        <p:txBody>
          <a:bodyPr lIns="99569" tIns="49785" rIns="99569" bIns="49785">
            <a:spAutoFit/>
          </a:bodyPr>
          <a:lstStyle/>
          <a:p>
            <a:pPr algn="just" rtl="1">
              <a:defRPr/>
            </a:pPr>
            <a:r>
              <a:rPr lang="he-IL" sz="1700" dirty="0">
                <a:cs typeface="+mj-cs"/>
              </a:rPr>
              <a:t>אלי היה איש הנתינה וההתנדבות. זכורה פעילותו כיושב ראש העמותה למען הזקן בגבעת שמואל ובהדרכה בחוגים לאמנות במתנ"ס, וכל זאת בהתנדבות ללא תמורה.</a:t>
            </a:r>
            <a:endParaRPr lang="en-US" sz="1700" dirty="0">
              <a:cs typeface="+mj-cs"/>
            </a:endParaRPr>
          </a:p>
          <a:p>
            <a:pPr algn="just" rtl="1">
              <a:defRPr/>
            </a:pPr>
            <a:r>
              <a:rPr lang="he-IL" sz="1700" dirty="0">
                <a:cs typeface="+mj-cs"/>
              </a:rPr>
              <a:t> </a:t>
            </a:r>
            <a:endParaRPr lang="en-US" sz="1700" dirty="0">
              <a:cs typeface="+mj-cs"/>
            </a:endParaRPr>
          </a:p>
          <a:p>
            <a:pPr algn="just" rtl="1">
              <a:defRPr/>
            </a:pPr>
            <a:r>
              <a:rPr lang="he-IL" sz="1700" dirty="0">
                <a:cs typeface="+mj-cs"/>
              </a:rPr>
              <a:t>אלי היה אמן מוכשר, איש </a:t>
            </a:r>
            <a:r>
              <a:rPr lang="he-IL" sz="1700" dirty="0" err="1">
                <a:cs typeface="+mj-cs"/>
              </a:rPr>
              <a:t>האסטתיקה</a:t>
            </a:r>
            <a:r>
              <a:rPr lang="he-IL" sz="1700" dirty="0">
                <a:cs typeface="+mj-cs"/>
              </a:rPr>
              <a:t> והיופי. רבים כבר ציינו בהתפעלות את הפסלים המדהימים שיצר הספוגים באווירה של יהדות וקדושה.</a:t>
            </a:r>
          </a:p>
          <a:p>
            <a:pPr algn="just" rtl="1">
              <a:defRPr/>
            </a:pPr>
            <a:endParaRPr lang="en-US" sz="1700" dirty="0">
              <a:cs typeface="+mj-cs"/>
            </a:endParaRPr>
          </a:p>
          <a:p>
            <a:pPr algn="just" rtl="1">
              <a:defRPr/>
            </a:pPr>
            <a:r>
              <a:rPr lang="he-IL" sz="1700" dirty="0">
                <a:cs typeface="+mj-cs"/>
              </a:rPr>
              <a:t>במסכת שבת דף ק"ו עמוד א' נאמר: "אמר רבי יוחנן אחד מבני החבורה שמת, תדאג לחבורה כולה". נרחיב את משמעות הפירוש הרגיל לפיו כל אחד מבני החבורה צריך לדאוג לעצמו למשמעות רחבה יותר של דאגה לחבורה כולה, לכל אחד מהם בתוכה, ובמיוחד לחברתנו מלכה, כשאנו מבטיחים לה להמשיך לדאוג לה וללוות אותה בבריאות ובשמחה.</a:t>
            </a:r>
          </a:p>
          <a:p>
            <a:pPr algn="just" rtl="1">
              <a:defRPr/>
            </a:pPr>
            <a:endParaRPr lang="en-US" sz="1700" dirty="0">
              <a:cs typeface="+mj-cs"/>
            </a:endParaRPr>
          </a:p>
          <a:p>
            <a:pPr algn="just" rtl="1">
              <a:defRPr/>
            </a:pPr>
            <a:r>
              <a:rPr lang="he-IL" sz="1700" dirty="0">
                <a:cs typeface="+mj-cs"/>
              </a:rPr>
              <a:t>לעולם לא נשכח את אלי ז"ל ודמותו תישאר חקוקה בלבנו.</a:t>
            </a:r>
            <a:endParaRPr lang="en-US" sz="1700" dirty="0">
              <a:cs typeface="+mj-cs"/>
            </a:endParaRPr>
          </a:p>
          <a:p>
            <a:pPr algn="just" rtl="1">
              <a:defRPr/>
            </a:pPr>
            <a:r>
              <a:rPr lang="he-IL" sz="1700" dirty="0">
                <a:cs typeface="+mj-cs"/>
              </a:rPr>
              <a:t>חבל על </a:t>
            </a:r>
            <a:r>
              <a:rPr lang="he-IL" sz="1700" dirty="0" err="1">
                <a:cs typeface="+mj-cs"/>
              </a:rPr>
              <a:t>דאבדין</a:t>
            </a:r>
            <a:r>
              <a:rPr lang="he-IL" sz="1700" dirty="0">
                <a:cs typeface="+mj-cs"/>
              </a:rPr>
              <a:t> ולא </a:t>
            </a:r>
            <a:r>
              <a:rPr lang="he-IL" sz="1700" dirty="0" err="1">
                <a:cs typeface="+mj-cs"/>
              </a:rPr>
              <a:t>משתכחין</a:t>
            </a:r>
            <a:r>
              <a:rPr lang="he-IL" sz="1700" dirty="0">
                <a:cs typeface="+mj-cs"/>
              </a:rPr>
              <a:t>.</a:t>
            </a:r>
          </a:p>
          <a:p>
            <a:pPr algn="just" rtl="1">
              <a:defRPr/>
            </a:pPr>
            <a:endParaRPr lang="en-US" sz="1700" dirty="0">
              <a:cs typeface="+mj-cs"/>
            </a:endParaRPr>
          </a:p>
          <a:p>
            <a:pPr algn="just" rtl="1">
              <a:defRPr/>
            </a:pPr>
            <a:r>
              <a:rPr lang="he-IL" sz="1700" b="1" dirty="0">
                <a:cs typeface="+mj-cs"/>
              </a:rPr>
              <a:t>תהא נשמתו צרורה בצרור החיים.</a:t>
            </a:r>
            <a:endParaRPr lang="en-US" sz="1700" b="1" dirty="0">
              <a:cs typeface="+mj-cs"/>
            </a:endParaRPr>
          </a:p>
          <a:p>
            <a:pPr algn="just" rtl="1">
              <a:defRPr/>
            </a:pPr>
            <a:endParaRPr lang="he-IL" dirty="0"/>
          </a:p>
          <a:p>
            <a:pPr algn="r" rtl="1">
              <a:defRPr/>
            </a:pPr>
            <a:endParaRPr lang="he-IL"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f630"/>
          <p:cNvPicPr>
            <a:picLocks noChangeAspect="1" noChangeArrowheads="1"/>
          </p:cNvPicPr>
          <p:nvPr/>
        </p:nvPicPr>
        <p:blipFill>
          <a:blip r:embed="rId2" cstate="print"/>
          <a:srcRect/>
          <a:stretch>
            <a:fillRect/>
          </a:stretch>
        </p:blipFill>
        <p:spPr bwMode="auto">
          <a:xfrm>
            <a:off x="4282965" y="1386346"/>
            <a:ext cx="2952722" cy="2388878"/>
          </a:xfrm>
          <a:prstGeom prst="rect">
            <a:avLst/>
          </a:prstGeom>
          <a:noFill/>
          <a:ln w="9525">
            <a:noFill/>
            <a:miter lim="800000"/>
            <a:headEnd/>
            <a:tailEnd/>
          </a:ln>
        </p:spPr>
      </p:pic>
      <p:pic>
        <p:nvPicPr>
          <p:cNvPr id="27651" name="Picture 6" descr="f610"/>
          <p:cNvPicPr>
            <a:picLocks noChangeAspect="1" noChangeArrowheads="1"/>
          </p:cNvPicPr>
          <p:nvPr/>
        </p:nvPicPr>
        <p:blipFill>
          <a:blip r:embed="rId3" cstate="print"/>
          <a:srcRect/>
          <a:stretch>
            <a:fillRect/>
          </a:stretch>
        </p:blipFill>
        <p:spPr bwMode="auto">
          <a:xfrm>
            <a:off x="302802" y="155947"/>
            <a:ext cx="3992416" cy="6001328"/>
          </a:xfrm>
          <a:prstGeom prst="rect">
            <a:avLst/>
          </a:prstGeom>
          <a:noFill/>
          <a:ln w="9525">
            <a:noFill/>
            <a:miter lim="800000"/>
            <a:headEnd/>
            <a:tailEnd/>
          </a:ln>
        </p:spPr>
      </p:pic>
      <p:pic>
        <p:nvPicPr>
          <p:cNvPr id="27652" name="Picture 7" descr="f620"/>
          <p:cNvPicPr>
            <a:picLocks noChangeAspect="1" noChangeArrowheads="1"/>
          </p:cNvPicPr>
          <p:nvPr/>
        </p:nvPicPr>
        <p:blipFill>
          <a:blip r:embed="rId4" cstate="print"/>
          <a:srcRect/>
          <a:stretch>
            <a:fillRect/>
          </a:stretch>
        </p:blipFill>
        <p:spPr bwMode="auto">
          <a:xfrm>
            <a:off x="2148114" y="5217832"/>
            <a:ext cx="3495334" cy="4935415"/>
          </a:xfrm>
          <a:prstGeom prst="rect">
            <a:avLst/>
          </a:prstGeom>
          <a:noFill/>
          <a:ln w="9525">
            <a:noFill/>
            <a:miter lim="800000"/>
            <a:headEnd/>
            <a:tailEnd/>
          </a:ln>
        </p:spPr>
      </p:pic>
      <p:sp>
        <p:nvSpPr>
          <p:cNvPr id="27653" name="מציין מיקום של מספר שקופית 4"/>
          <p:cNvSpPr>
            <a:spLocks noGrp="1"/>
          </p:cNvSpPr>
          <p:nvPr>
            <p:ph type="sldNum" sz="quarter" idx="10"/>
          </p:nvPr>
        </p:nvSpPr>
        <p:spPr>
          <a:noFill/>
        </p:spPr>
        <p:txBody>
          <a:bodyPr/>
          <a:lstStyle/>
          <a:p>
            <a:fld id="{C36B327B-7A3B-4565-9212-DA96A43B1562}" type="slidenum">
              <a:rPr lang="he-IL" smtClean="0"/>
              <a:pPr/>
              <a:t>26</a:t>
            </a:fld>
            <a:endParaRPr lang="en-US"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F632"/>
          <p:cNvPicPr>
            <a:picLocks noChangeAspect="1" noChangeArrowheads="1"/>
          </p:cNvPicPr>
          <p:nvPr/>
        </p:nvPicPr>
        <p:blipFill>
          <a:blip r:embed="rId2" cstate="print"/>
          <a:srcRect/>
          <a:stretch>
            <a:fillRect/>
          </a:stretch>
        </p:blipFill>
        <p:spPr bwMode="auto">
          <a:xfrm>
            <a:off x="969785" y="308464"/>
            <a:ext cx="2179115" cy="2561961"/>
          </a:xfrm>
          <a:prstGeom prst="rect">
            <a:avLst/>
          </a:prstGeom>
          <a:noFill/>
          <a:ln w="9525">
            <a:noFill/>
            <a:miter lim="800000"/>
            <a:headEnd/>
            <a:tailEnd/>
          </a:ln>
        </p:spPr>
      </p:pic>
      <p:pic>
        <p:nvPicPr>
          <p:cNvPr id="28675" name="Picture 6" descr="f635"/>
          <p:cNvPicPr>
            <a:picLocks noChangeAspect="1" noChangeArrowheads="1"/>
          </p:cNvPicPr>
          <p:nvPr/>
        </p:nvPicPr>
        <p:blipFill>
          <a:blip r:embed="rId3" cstate="print"/>
          <a:srcRect/>
          <a:stretch>
            <a:fillRect/>
          </a:stretch>
        </p:blipFill>
        <p:spPr bwMode="auto">
          <a:xfrm>
            <a:off x="928778" y="6901355"/>
            <a:ext cx="2116104" cy="3353684"/>
          </a:xfrm>
          <a:prstGeom prst="rect">
            <a:avLst/>
          </a:prstGeom>
          <a:noFill/>
          <a:ln w="9525">
            <a:noFill/>
            <a:miter lim="800000"/>
            <a:headEnd/>
            <a:tailEnd/>
          </a:ln>
        </p:spPr>
      </p:pic>
      <p:pic>
        <p:nvPicPr>
          <p:cNvPr id="28676" name="Picture 7" descr="F652"/>
          <p:cNvPicPr>
            <a:picLocks noChangeAspect="1" noChangeArrowheads="1"/>
          </p:cNvPicPr>
          <p:nvPr/>
        </p:nvPicPr>
        <p:blipFill>
          <a:blip r:embed="rId4" cstate="print"/>
          <a:srcRect/>
          <a:stretch>
            <a:fillRect/>
          </a:stretch>
        </p:blipFill>
        <p:spPr bwMode="auto">
          <a:xfrm>
            <a:off x="4385985" y="7112483"/>
            <a:ext cx="2607936" cy="3053788"/>
          </a:xfrm>
          <a:prstGeom prst="rect">
            <a:avLst/>
          </a:prstGeom>
          <a:noFill/>
          <a:ln w="9525">
            <a:noFill/>
            <a:miter lim="800000"/>
            <a:headEnd/>
            <a:tailEnd/>
          </a:ln>
        </p:spPr>
      </p:pic>
      <p:sp>
        <p:nvSpPr>
          <p:cNvPr id="28677" name="Rectangle 8"/>
          <p:cNvSpPr>
            <a:spLocks noChangeArrowheads="1"/>
          </p:cNvSpPr>
          <p:nvPr/>
        </p:nvSpPr>
        <p:spPr bwMode="auto">
          <a:xfrm>
            <a:off x="348309" y="6416040"/>
            <a:ext cx="658110" cy="658055"/>
          </a:xfrm>
          <a:prstGeom prst="rect">
            <a:avLst/>
          </a:prstGeom>
          <a:solidFill>
            <a:schemeClr val="bg1"/>
          </a:solidFill>
          <a:ln w="9525">
            <a:solidFill>
              <a:schemeClr val="bg1"/>
            </a:solidFill>
            <a:miter lim="800000"/>
            <a:headEnd/>
            <a:tailEnd/>
          </a:ln>
        </p:spPr>
        <p:txBody>
          <a:bodyPr wrap="none" lIns="99569" tIns="49785" rIns="99569" bIns="49785" anchor="ctr"/>
          <a:lstStyle/>
          <a:p>
            <a:pPr algn="r" rtl="1"/>
            <a:endParaRPr lang="he-IL"/>
          </a:p>
        </p:txBody>
      </p:sp>
      <p:pic>
        <p:nvPicPr>
          <p:cNvPr id="28678" name="Picture 9" descr="f650"/>
          <p:cNvPicPr>
            <a:picLocks noChangeAspect="1" noChangeArrowheads="1"/>
          </p:cNvPicPr>
          <p:nvPr/>
        </p:nvPicPr>
        <p:blipFill>
          <a:blip r:embed="rId5" cstate="print"/>
          <a:srcRect/>
          <a:stretch>
            <a:fillRect/>
          </a:stretch>
        </p:blipFill>
        <p:spPr bwMode="auto">
          <a:xfrm>
            <a:off x="5330642" y="332455"/>
            <a:ext cx="1648775" cy="2544824"/>
          </a:xfrm>
          <a:prstGeom prst="rect">
            <a:avLst/>
          </a:prstGeom>
          <a:noFill/>
          <a:ln w="9525">
            <a:noFill/>
            <a:miter lim="800000"/>
            <a:headEnd/>
            <a:tailEnd/>
          </a:ln>
        </p:spPr>
      </p:pic>
      <p:pic>
        <p:nvPicPr>
          <p:cNvPr id="28679" name="Picture 4" descr="f640"/>
          <p:cNvPicPr>
            <a:picLocks noChangeAspect="1" noChangeArrowheads="1"/>
          </p:cNvPicPr>
          <p:nvPr/>
        </p:nvPicPr>
        <p:blipFill>
          <a:blip r:embed="rId6" cstate="print"/>
          <a:srcRect/>
          <a:stretch>
            <a:fillRect/>
          </a:stretch>
        </p:blipFill>
        <p:spPr bwMode="auto">
          <a:xfrm>
            <a:off x="934656" y="2899557"/>
            <a:ext cx="6071765" cy="4205385"/>
          </a:xfrm>
          <a:prstGeom prst="rect">
            <a:avLst/>
          </a:prstGeom>
          <a:noFill/>
          <a:ln w="9525">
            <a:noFill/>
            <a:miter lim="800000"/>
            <a:headEnd/>
            <a:tailEnd/>
          </a:ln>
        </p:spPr>
      </p:pic>
      <p:sp>
        <p:nvSpPr>
          <p:cNvPr id="28680" name="מציין מיקום של מספר שקופית 7"/>
          <p:cNvSpPr>
            <a:spLocks noGrp="1"/>
          </p:cNvSpPr>
          <p:nvPr>
            <p:ph type="sldNum" sz="quarter" idx="10"/>
          </p:nvPr>
        </p:nvSpPr>
        <p:spPr>
          <a:noFill/>
        </p:spPr>
        <p:txBody>
          <a:bodyPr/>
          <a:lstStyle/>
          <a:p>
            <a:fld id="{EBC14F25-AE6C-4C5B-B072-D04810F6593E}" type="slidenum">
              <a:rPr lang="he-IL" smtClean="0"/>
              <a:pPr/>
              <a:t>27</a:t>
            </a:fld>
            <a:endParaRPr lang="en-US"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7" descr="f690"/>
          <p:cNvPicPr>
            <a:picLocks noChangeAspect="1" noChangeArrowheads="1"/>
          </p:cNvPicPr>
          <p:nvPr/>
        </p:nvPicPr>
        <p:blipFill>
          <a:blip r:embed="rId2" cstate="print"/>
          <a:srcRect/>
          <a:stretch>
            <a:fillRect/>
          </a:stretch>
        </p:blipFill>
        <p:spPr bwMode="auto">
          <a:xfrm>
            <a:off x="341307" y="305036"/>
            <a:ext cx="4766046" cy="3283422"/>
          </a:xfrm>
          <a:prstGeom prst="rect">
            <a:avLst/>
          </a:prstGeom>
          <a:noFill/>
          <a:ln w="9525">
            <a:noFill/>
            <a:miter lim="800000"/>
            <a:headEnd/>
            <a:tailEnd/>
          </a:ln>
        </p:spPr>
      </p:pic>
      <p:pic>
        <p:nvPicPr>
          <p:cNvPr id="29699" name="Picture 6" descr="F662"/>
          <p:cNvPicPr>
            <a:picLocks noChangeAspect="1" noChangeArrowheads="1"/>
          </p:cNvPicPr>
          <p:nvPr/>
        </p:nvPicPr>
        <p:blipFill>
          <a:blip r:embed="rId3" cstate="print"/>
          <a:srcRect/>
          <a:stretch>
            <a:fillRect/>
          </a:stretch>
        </p:blipFill>
        <p:spPr bwMode="auto">
          <a:xfrm>
            <a:off x="4564763" y="296469"/>
            <a:ext cx="2777715" cy="3293704"/>
          </a:xfrm>
          <a:prstGeom prst="rect">
            <a:avLst/>
          </a:prstGeom>
          <a:noFill/>
          <a:ln w="9525">
            <a:noFill/>
            <a:miter lim="800000"/>
            <a:headEnd/>
            <a:tailEnd/>
          </a:ln>
        </p:spPr>
      </p:pic>
      <p:pic>
        <p:nvPicPr>
          <p:cNvPr id="29700" name="Picture 8" descr="F697"/>
          <p:cNvPicPr>
            <a:picLocks noChangeAspect="1" noChangeArrowheads="1"/>
          </p:cNvPicPr>
          <p:nvPr/>
        </p:nvPicPr>
        <p:blipFill>
          <a:blip r:embed="rId4" cstate="print"/>
          <a:srcRect/>
          <a:stretch>
            <a:fillRect/>
          </a:stretch>
        </p:blipFill>
        <p:spPr bwMode="auto">
          <a:xfrm>
            <a:off x="4037926" y="6320074"/>
            <a:ext cx="3271296" cy="3843798"/>
          </a:xfrm>
          <a:prstGeom prst="rect">
            <a:avLst/>
          </a:prstGeom>
          <a:noFill/>
          <a:ln w="9525">
            <a:noFill/>
            <a:miter lim="800000"/>
            <a:headEnd/>
            <a:tailEnd/>
          </a:ln>
        </p:spPr>
      </p:pic>
      <p:pic>
        <p:nvPicPr>
          <p:cNvPr id="29701" name="Picture 5" descr="f660"/>
          <p:cNvPicPr>
            <a:picLocks noChangeAspect="1" noChangeArrowheads="1"/>
          </p:cNvPicPr>
          <p:nvPr/>
        </p:nvPicPr>
        <p:blipFill>
          <a:blip r:embed="rId5" cstate="print"/>
          <a:srcRect/>
          <a:stretch>
            <a:fillRect/>
          </a:stretch>
        </p:blipFill>
        <p:spPr bwMode="auto">
          <a:xfrm>
            <a:off x="315053" y="3622733"/>
            <a:ext cx="4386233" cy="6571986"/>
          </a:xfrm>
          <a:prstGeom prst="rect">
            <a:avLst/>
          </a:prstGeom>
          <a:noFill/>
          <a:ln w="9525">
            <a:noFill/>
            <a:miter lim="800000"/>
            <a:headEnd/>
            <a:tailEnd/>
          </a:ln>
        </p:spPr>
      </p:pic>
      <p:pic>
        <p:nvPicPr>
          <p:cNvPr id="29702" name="Picture 9" descr="final3"/>
          <p:cNvPicPr>
            <a:picLocks noChangeAspect="1" noChangeArrowheads="1"/>
          </p:cNvPicPr>
          <p:nvPr/>
        </p:nvPicPr>
        <p:blipFill>
          <a:blip r:embed="rId6" cstate="print"/>
          <a:srcRect/>
          <a:stretch>
            <a:fillRect/>
          </a:stretch>
        </p:blipFill>
        <p:spPr bwMode="auto">
          <a:xfrm>
            <a:off x="3362312" y="3595313"/>
            <a:ext cx="3997668" cy="2236361"/>
          </a:xfrm>
          <a:prstGeom prst="rect">
            <a:avLst/>
          </a:prstGeom>
          <a:noFill/>
          <a:ln w="9525">
            <a:noFill/>
            <a:miter lim="800000"/>
            <a:headEnd/>
            <a:tailEnd/>
          </a:ln>
        </p:spPr>
      </p:pic>
      <p:sp>
        <p:nvSpPr>
          <p:cNvPr id="29703" name="מציין מיקום של מספר שקופית 6"/>
          <p:cNvSpPr>
            <a:spLocks noGrp="1"/>
          </p:cNvSpPr>
          <p:nvPr>
            <p:ph type="sldNum" sz="quarter" idx="10"/>
          </p:nvPr>
        </p:nvSpPr>
        <p:spPr>
          <a:noFill/>
        </p:spPr>
        <p:txBody>
          <a:bodyPr/>
          <a:lstStyle/>
          <a:p>
            <a:fld id="{D389ED20-0C49-4EFE-989F-29E3B30DE798}" type="slidenum">
              <a:rPr lang="he-IL" smtClean="0"/>
              <a:pPr/>
              <a:t>28</a:t>
            </a:fld>
            <a:endParaRPr lang="en-US"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f670"/>
          <p:cNvPicPr>
            <a:picLocks noChangeAspect="1" noChangeArrowheads="1"/>
          </p:cNvPicPr>
          <p:nvPr/>
        </p:nvPicPr>
        <p:blipFill>
          <a:blip r:embed="rId2" cstate="print"/>
          <a:srcRect/>
          <a:stretch>
            <a:fillRect/>
          </a:stretch>
        </p:blipFill>
        <p:spPr bwMode="auto">
          <a:xfrm>
            <a:off x="3274798" y="257053"/>
            <a:ext cx="4058927" cy="5936208"/>
          </a:xfrm>
          <a:prstGeom prst="rect">
            <a:avLst/>
          </a:prstGeom>
          <a:noFill/>
          <a:ln w="9525">
            <a:noFill/>
            <a:miter lim="800000"/>
            <a:headEnd/>
            <a:tailEnd/>
          </a:ln>
        </p:spPr>
      </p:pic>
      <p:pic>
        <p:nvPicPr>
          <p:cNvPr id="30723" name="Picture 6" descr="f680"/>
          <p:cNvPicPr>
            <a:picLocks noChangeAspect="1" noChangeArrowheads="1"/>
          </p:cNvPicPr>
          <p:nvPr/>
        </p:nvPicPr>
        <p:blipFill>
          <a:blip r:embed="rId3" cstate="print"/>
          <a:srcRect/>
          <a:stretch>
            <a:fillRect/>
          </a:stretch>
        </p:blipFill>
        <p:spPr bwMode="auto">
          <a:xfrm>
            <a:off x="316804" y="4270505"/>
            <a:ext cx="3966162" cy="5936208"/>
          </a:xfrm>
          <a:prstGeom prst="rect">
            <a:avLst/>
          </a:prstGeom>
          <a:noFill/>
          <a:ln w="9525">
            <a:noFill/>
            <a:miter lim="800000"/>
            <a:headEnd/>
            <a:tailEnd/>
          </a:ln>
        </p:spPr>
      </p:pic>
      <p:sp>
        <p:nvSpPr>
          <p:cNvPr id="30724" name="מציין מיקום של מספר שקופית 4"/>
          <p:cNvSpPr>
            <a:spLocks noGrp="1"/>
          </p:cNvSpPr>
          <p:nvPr>
            <p:ph type="sldNum" sz="quarter" idx="10"/>
          </p:nvPr>
        </p:nvSpPr>
        <p:spPr>
          <a:noFill/>
        </p:spPr>
        <p:txBody>
          <a:bodyPr/>
          <a:lstStyle/>
          <a:p>
            <a:fld id="{BDC250FC-E07D-457C-8B49-CCAABD8AEC51}" type="slidenum">
              <a:rPr lang="he-IL" smtClean="0"/>
              <a:pPr/>
              <a:t>29</a:t>
            </a:fld>
            <a:endParaRPr lang="en-US"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descr="f210"/>
          <p:cNvPicPr>
            <a:picLocks noChangeAspect="1" noChangeArrowheads="1"/>
          </p:cNvPicPr>
          <p:nvPr/>
        </p:nvPicPr>
        <p:blipFill>
          <a:blip r:embed="rId3" cstate="print"/>
          <a:srcRect/>
          <a:stretch>
            <a:fillRect/>
          </a:stretch>
        </p:blipFill>
        <p:spPr bwMode="auto">
          <a:xfrm rot="954554">
            <a:off x="4256711" y="604932"/>
            <a:ext cx="2557178" cy="3655291"/>
          </a:xfrm>
          <a:prstGeom prst="rect">
            <a:avLst/>
          </a:prstGeom>
          <a:noFill/>
          <a:ln w="9525">
            <a:noFill/>
            <a:miter lim="800000"/>
            <a:headEnd/>
            <a:tailEnd/>
          </a:ln>
        </p:spPr>
      </p:pic>
      <p:sp>
        <p:nvSpPr>
          <p:cNvPr id="4099" name="Text Box 5"/>
          <p:cNvSpPr txBox="1">
            <a:spLocks noChangeArrowheads="1"/>
          </p:cNvSpPr>
          <p:nvPr/>
        </p:nvSpPr>
        <p:spPr bwMode="auto">
          <a:xfrm>
            <a:off x="1895568" y="4733201"/>
            <a:ext cx="3686116" cy="639151"/>
          </a:xfrm>
          <a:prstGeom prst="rect">
            <a:avLst/>
          </a:prstGeom>
          <a:noFill/>
          <a:ln w="9525">
            <a:noFill/>
            <a:miter lim="800000"/>
            <a:headEnd/>
            <a:tailEnd/>
          </a:ln>
        </p:spPr>
        <p:txBody>
          <a:bodyPr lIns="99569" tIns="49785" rIns="99569" bIns="49785">
            <a:spAutoFit/>
          </a:bodyPr>
          <a:lstStyle/>
          <a:p>
            <a:pPr algn="r" rtl="1">
              <a:spcBef>
                <a:spcPct val="50000"/>
              </a:spcBef>
            </a:pPr>
            <a:r>
              <a:rPr lang="he-IL" sz="3500" dirty="0">
                <a:cs typeface="Guttman Mantova" pitchFamily="2" charset="-79"/>
              </a:rPr>
              <a:t>מילדות </a:t>
            </a:r>
            <a:r>
              <a:rPr lang="he-IL" sz="3500" dirty="0" smtClean="0">
                <a:cs typeface="Guttman Mantova" pitchFamily="2" charset="-79"/>
              </a:rPr>
              <a:t>לנעורים</a:t>
            </a:r>
            <a:endParaRPr lang="en-US" sz="3500" dirty="0">
              <a:cs typeface="Guttman Mantova" pitchFamily="2" charset="-79"/>
            </a:endParaRPr>
          </a:p>
        </p:txBody>
      </p:sp>
      <p:pic>
        <p:nvPicPr>
          <p:cNvPr id="4100" name="Picture 6" descr="f220"/>
          <p:cNvPicPr>
            <a:picLocks noChangeAspect="1" noChangeArrowheads="1"/>
          </p:cNvPicPr>
          <p:nvPr/>
        </p:nvPicPr>
        <p:blipFill>
          <a:blip r:embed="rId4" cstate="print"/>
          <a:srcRect/>
          <a:stretch>
            <a:fillRect/>
          </a:stretch>
        </p:blipFill>
        <p:spPr bwMode="auto">
          <a:xfrm>
            <a:off x="1398484" y="6371484"/>
            <a:ext cx="5172113" cy="3627874"/>
          </a:xfrm>
          <a:prstGeom prst="rect">
            <a:avLst/>
          </a:prstGeom>
          <a:noFill/>
          <a:ln w="9525">
            <a:noFill/>
            <a:miter lim="800000"/>
            <a:headEnd/>
            <a:tailEnd/>
          </a:ln>
        </p:spPr>
      </p:pic>
      <p:pic>
        <p:nvPicPr>
          <p:cNvPr id="4101" name="Picture 7" descr="f230"/>
          <p:cNvPicPr>
            <a:picLocks noChangeAspect="1" noChangeArrowheads="1"/>
          </p:cNvPicPr>
          <p:nvPr/>
        </p:nvPicPr>
        <p:blipFill>
          <a:blip r:embed="rId5" cstate="print"/>
          <a:srcRect/>
          <a:stretch>
            <a:fillRect/>
          </a:stretch>
        </p:blipFill>
        <p:spPr bwMode="auto">
          <a:xfrm rot="20757077">
            <a:off x="878647" y="731745"/>
            <a:ext cx="1790550" cy="2642504"/>
          </a:xfrm>
          <a:prstGeom prst="rect">
            <a:avLst/>
          </a:prstGeom>
          <a:noFill/>
          <a:ln w="9525">
            <a:noFill/>
            <a:miter lim="800000"/>
            <a:headEnd/>
            <a:tailEnd/>
          </a:ln>
        </p:spPr>
      </p:pic>
      <p:sp>
        <p:nvSpPr>
          <p:cNvPr id="4102" name="מציין מיקום של מספר שקופית 5"/>
          <p:cNvSpPr>
            <a:spLocks noGrp="1"/>
          </p:cNvSpPr>
          <p:nvPr>
            <p:ph type="sldNum" sz="quarter" idx="10"/>
          </p:nvPr>
        </p:nvSpPr>
        <p:spPr>
          <a:noFill/>
        </p:spPr>
        <p:txBody>
          <a:bodyPr/>
          <a:lstStyle/>
          <a:p>
            <a:fld id="{5B15286A-3059-4FBE-91AF-59FC25ECDE8A}" type="slidenum">
              <a:rPr lang="he-IL" smtClean="0"/>
              <a:pPr/>
              <a:t>3</a:t>
            </a:fld>
            <a:endParaRPr lang="en-US"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תמונה 5" descr="f410.jpg"/>
          <p:cNvPicPr>
            <a:picLocks noChangeAspect="1"/>
          </p:cNvPicPr>
          <p:nvPr/>
        </p:nvPicPr>
        <p:blipFill>
          <a:blip r:embed="rId2" cstate="print"/>
          <a:srcRect/>
          <a:stretch>
            <a:fillRect/>
          </a:stretch>
        </p:blipFill>
        <p:spPr bwMode="auto">
          <a:xfrm>
            <a:off x="2845976" y="6978130"/>
            <a:ext cx="4489500" cy="3172033"/>
          </a:xfrm>
          <a:prstGeom prst="rect">
            <a:avLst/>
          </a:prstGeom>
          <a:noFill/>
          <a:ln w="9525">
            <a:noFill/>
            <a:miter lim="800000"/>
            <a:headEnd/>
            <a:tailEnd/>
          </a:ln>
        </p:spPr>
      </p:pic>
      <p:sp>
        <p:nvSpPr>
          <p:cNvPr id="31747" name="מציין מיקום של מספר שקופית 2"/>
          <p:cNvSpPr>
            <a:spLocks noGrp="1"/>
          </p:cNvSpPr>
          <p:nvPr>
            <p:ph type="sldNum" sz="quarter" idx="10"/>
          </p:nvPr>
        </p:nvSpPr>
        <p:spPr>
          <a:noFill/>
        </p:spPr>
        <p:txBody>
          <a:bodyPr/>
          <a:lstStyle/>
          <a:p>
            <a:fld id="{B2C15A49-73FE-464F-B249-E9686E0C6EDD}" type="slidenum">
              <a:rPr lang="he-IL" smtClean="0"/>
              <a:pPr/>
              <a:t>30</a:t>
            </a:fld>
            <a:endParaRPr lang="en-US" smtClean="0"/>
          </a:p>
        </p:txBody>
      </p:sp>
      <p:pic>
        <p:nvPicPr>
          <p:cNvPr id="31748" name="תמונה 2" descr="f355.jpg"/>
          <p:cNvPicPr>
            <a:picLocks noChangeAspect="1"/>
          </p:cNvPicPr>
          <p:nvPr/>
        </p:nvPicPr>
        <p:blipFill>
          <a:blip r:embed="rId3" cstate="print"/>
          <a:srcRect/>
          <a:stretch>
            <a:fillRect/>
          </a:stretch>
        </p:blipFill>
        <p:spPr bwMode="auto">
          <a:xfrm>
            <a:off x="376313" y="6325215"/>
            <a:ext cx="3708869" cy="3850652"/>
          </a:xfrm>
          <a:prstGeom prst="rect">
            <a:avLst/>
          </a:prstGeom>
          <a:noFill/>
          <a:ln w="9525">
            <a:noFill/>
            <a:miter lim="800000"/>
            <a:headEnd/>
            <a:tailEnd/>
          </a:ln>
        </p:spPr>
      </p:pic>
      <p:pic>
        <p:nvPicPr>
          <p:cNvPr id="31749" name="תמונה 3" descr="f360.jpg"/>
          <p:cNvPicPr>
            <a:picLocks noChangeAspect="1"/>
          </p:cNvPicPr>
          <p:nvPr/>
        </p:nvPicPr>
        <p:blipFill>
          <a:blip r:embed="rId4" cstate="print"/>
          <a:srcRect/>
          <a:stretch>
            <a:fillRect/>
          </a:stretch>
        </p:blipFill>
        <p:spPr bwMode="auto">
          <a:xfrm>
            <a:off x="409568" y="3357111"/>
            <a:ext cx="5525674" cy="3605595"/>
          </a:xfrm>
          <a:prstGeom prst="rect">
            <a:avLst/>
          </a:prstGeom>
          <a:noFill/>
          <a:ln w="9525">
            <a:noFill/>
            <a:miter lim="800000"/>
            <a:headEnd/>
            <a:tailEnd/>
          </a:ln>
        </p:spPr>
      </p:pic>
      <p:pic>
        <p:nvPicPr>
          <p:cNvPr id="31750" name="תמונה 4" descr="f350.jpg"/>
          <p:cNvPicPr>
            <a:picLocks noChangeAspect="1"/>
          </p:cNvPicPr>
          <p:nvPr/>
        </p:nvPicPr>
        <p:blipFill>
          <a:blip r:embed="rId5" cstate="print"/>
          <a:srcRect/>
          <a:stretch>
            <a:fillRect/>
          </a:stretch>
        </p:blipFill>
        <p:spPr bwMode="auto">
          <a:xfrm>
            <a:off x="2437785" y="312576"/>
            <a:ext cx="4153443" cy="30006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7" descr="f720"/>
          <p:cNvPicPr>
            <a:picLocks noChangeAspect="1" noChangeArrowheads="1"/>
          </p:cNvPicPr>
          <p:nvPr/>
        </p:nvPicPr>
        <p:blipFill>
          <a:blip r:embed="rId2" cstate="print"/>
          <a:srcRect/>
          <a:stretch>
            <a:fillRect/>
          </a:stretch>
        </p:blipFill>
        <p:spPr bwMode="auto">
          <a:xfrm>
            <a:off x="1825310" y="4241373"/>
            <a:ext cx="3978415" cy="5908789"/>
          </a:xfrm>
          <a:prstGeom prst="rect">
            <a:avLst/>
          </a:prstGeom>
          <a:noFill/>
          <a:ln w="9525">
            <a:noFill/>
            <a:miter lim="800000"/>
            <a:headEnd/>
            <a:tailEnd/>
          </a:ln>
        </p:spPr>
      </p:pic>
      <p:sp>
        <p:nvSpPr>
          <p:cNvPr id="32772" name="מציין מיקום של מספר שקופית 4"/>
          <p:cNvSpPr>
            <a:spLocks noGrp="1"/>
          </p:cNvSpPr>
          <p:nvPr>
            <p:ph type="sldNum" sz="quarter" idx="10"/>
          </p:nvPr>
        </p:nvSpPr>
        <p:spPr>
          <a:noFill/>
        </p:spPr>
        <p:txBody>
          <a:bodyPr/>
          <a:lstStyle/>
          <a:p>
            <a:fld id="{C42BE299-50C1-4EC1-8757-DAF6122B54AA}" type="slidenum">
              <a:rPr lang="he-IL" smtClean="0"/>
              <a:pPr/>
              <a:t>31</a:t>
            </a:fld>
            <a:endParaRPr lang="en-US" smtClean="0"/>
          </a:p>
        </p:txBody>
      </p:sp>
      <p:pic>
        <p:nvPicPr>
          <p:cNvPr id="32770" name="Picture 8" descr="f710"/>
          <p:cNvPicPr>
            <a:picLocks noChangeAspect="1" noChangeArrowheads="1"/>
          </p:cNvPicPr>
          <p:nvPr/>
        </p:nvPicPr>
        <p:blipFill>
          <a:blip r:embed="rId3" cstate="print"/>
          <a:srcRect/>
          <a:stretch>
            <a:fillRect/>
          </a:stretch>
        </p:blipFill>
        <p:spPr bwMode="auto">
          <a:xfrm>
            <a:off x="755750" y="340340"/>
            <a:ext cx="5994752" cy="40408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descr="f600"/>
          <p:cNvPicPr>
            <a:picLocks noChangeAspect="1" noChangeArrowheads="1"/>
          </p:cNvPicPr>
          <p:nvPr/>
        </p:nvPicPr>
        <p:blipFill>
          <a:blip r:embed="rId2" cstate="print"/>
          <a:srcRect/>
          <a:stretch>
            <a:fillRect/>
          </a:stretch>
        </p:blipFill>
        <p:spPr bwMode="auto">
          <a:xfrm>
            <a:off x="346250" y="366070"/>
            <a:ext cx="7006421" cy="4743483"/>
          </a:xfrm>
          <a:prstGeom prst="rect">
            <a:avLst/>
          </a:prstGeom>
          <a:ln w="38100" cap="sq">
            <a:solidFill>
              <a:srgbClr val="000000"/>
            </a:solidFill>
            <a:prstDash val="solid"/>
            <a:miter lim="800000"/>
          </a:ln>
          <a:effectLst>
            <a:outerShdw blurRad="50800" dist="38100" dir="2700000" algn="tl" rotWithShape="0">
              <a:srgbClr val="000000">
                <a:alpha val="43000"/>
              </a:srgbClr>
            </a:outerShdw>
            <a:reflection blurRad="6350" stA="50000" endA="300" endPos="90000" dir="5400000" sy="-100000" algn="bl" rotWithShape="0"/>
          </a:effectLst>
        </p:spPr>
      </p:pic>
      <p:sp>
        <p:nvSpPr>
          <p:cNvPr id="33795" name="מציין מיקום של מספר שקופית 2"/>
          <p:cNvSpPr>
            <a:spLocks noGrp="1"/>
          </p:cNvSpPr>
          <p:nvPr>
            <p:ph type="sldNum" sz="quarter" idx="10"/>
          </p:nvPr>
        </p:nvSpPr>
        <p:spPr>
          <a:noFill/>
        </p:spPr>
        <p:txBody>
          <a:bodyPr/>
          <a:lstStyle/>
          <a:p>
            <a:fld id="{14F27846-98D9-412C-8D5C-275BDEE883E2}" type="slidenum">
              <a:rPr lang="he-IL" smtClean="0"/>
              <a:pPr/>
              <a:t>32</a:t>
            </a:fld>
            <a:endParaRPr lang="en-US"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6" descr="f730"/>
          <p:cNvPicPr>
            <a:picLocks noChangeAspect="1" noChangeArrowheads="1"/>
          </p:cNvPicPr>
          <p:nvPr/>
        </p:nvPicPr>
        <p:blipFill>
          <a:blip r:embed="rId2" cstate="print"/>
          <a:srcRect/>
          <a:stretch>
            <a:fillRect/>
          </a:stretch>
        </p:blipFill>
        <p:spPr bwMode="auto">
          <a:xfrm>
            <a:off x="355311" y="4320203"/>
            <a:ext cx="3966162" cy="5883083"/>
          </a:xfrm>
          <a:prstGeom prst="rect">
            <a:avLst/>
          </a:prstGeom>
          <a:noFill/>
          <a:ln w="9525">
            <a:noFill/>
            <a:miter lim="800000"/>
            <a:headEnd/>
            <a:tailEnd/>
          </a:ln>
        </p:spPr>
      </p:pic>
      <p:pic>
        <p:nvPicPr>
          <p:cNvPr id="34819" name="Picture 5" descr="f722"/>
          <p:cNvPicPr>
            <a:picLocks noChangeAspect="1" noChangeArrowheads="1"/>
          </p:cNvPicPr>
          <p:nvPr/>
        </p:nvPicPr>
        <p:blipFill>
          <a:blip r:embed="rId3" cstate="print"/>
          <a:srcRect/>
          <a:stretch>
            <a:fillRect/>
          </a:stretch>
        </p:blipFill>
        <p:spPr bwMode="auto">
          <a:xfrm>
            <a:off x="3456829" y="296469"/>
            <a:ext cx="3831389" cy="5725424"/>
          </a:xfrm>
          <a:prstGeom prst="rect">
            <a:avLst/>
          </a:prstGeom>
          <a:noFill/>
          <a:ln w="9525">
            <a:noFill/>
            <a:miter lim="800000"/>
            <a:headEnd/>
            <a:tailEnd/>
          </a:ln>
        </p:spPr>
      </p:pic>
      <p:pic>
        <p:nvPicPr>
          <p:cNvPr id="40967" name="Picture 7" descr="final4"/>
          <p:cNvPicPr>
            <a:picLocks noChangeAspect="1" noChangeArrowheads="1"/>
          </p:cNvPicPr>
          <p:nvPr/>
        </p:nvPicPr>
        <p:blipFill>
          <a:blip r:embed="rId4" cstate="print"/>
          <a:srcRect/>
          <a:stretch>
            <a:fillRect/>
          </a:stretch>
        </p:blipFill>
        <p:spPr bwMode="auto">
          <a:xfrm>
            <a:off x="353560" y="1161879"/>
            <a:ext cx="3091016" cy="1729110"/>
          </a:xfrm>
          <a:prstGeom prst="rect">
            <a:avLst/>
          </a:prstGeom>
          <a:noFill/>
          <a:scene3d>
            <a:camera prst="orthographicFront"/>
            <a:lightRig rig="threePt" dir="t"/>
          </a:scene3d>
          <a:sp3d>
            <a:bevelT w="114300" prst="hardEdge"/>
          </a:sp3d>
        </p:spPr>
      </p:pic>
      <p:sp>
        <p:nvSpPr>
          <p:cNvPr id="34821" name="מציין מיקום של מספר שקופית 4"/>
          <p:cNvSpPr>
            <a:spLocks noGrp="1"/>
          </p:cNvSpPr>
          <p:nvPr>
            <p:ph type="sldNum" sz="quarter" idx="10"/>
          </p:nvPr>
        </p:nvSpPr>
        <p:spPr>
          <a:noFill/>
        </p:spPr>
        <p:txBody>
          <a:bodyPr/>
          <a:lstStyle/>
          <a:p>
            <a:fld id="{4A01317D-D58A-42D3-B5F5-92A0165DBEBC}" type="slidenum">
              <a:rPr lang="he-IL" smtClean="0"/>
              <a:pPr/>
              <a:t>33</a:t>
            </a:fld>
            <a:endParaRPr lang="en-US"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מציין מיקום של מספר שקופית 1"/>
          <p:cNvSpPr>
            <a:spLocks noGrp="1"/>
          </p:cNvSpPr>
          <p:nvPr>
            <p:ph type="sldNum" sz="quarter" idx="10"/>
          </p:nvPr>
        </p:nvSpPr>
        <p:spPr>
          <a:noFill/>
        </p:spPr>
        <p:txBody>
          <a:bodyPr/>
          <a:lstStyle/>
          <a:p>
            <a:fld id="{18732EF0-26A8-44C0-AEC1-E23C3FE5FA02}" type="slidenum">
              <a:rPr lang="he-IL" smtClean="0"/>
              <a:pPr/>
              <a:t>34</a:t>
            </a:fld>
            <a:endParaRPr lang="en-US" smtClean="0"/>
          </a:p>
        </p:txBody>
      </p:sp>
      <p:sp>
        <p:nvSpPr>
          <p:cNvPr id="3" name="TextBox 2"/>
          <p:cNvSpPr txBox="1"/>
          <p:nvPr/>
        </p:nvSpPr>
        <p:spPr>
          <a:xfrm>
            <a:off x="591599" y="510679"/>
            <a:ext cx="6448077" cy="9179951"/>
          </a:xfrm>
          <a:prstGeom prst="rect">
            <a:avLst/>
          </a:prstGeom>
          <a:noFill/>
        </p:spPr>
        <p:txBody>
          <a:bodyPr lIns="99569" tIns="49785" rIns="99569" bIns="49785" rtlCol="1">
            <a:spAutoFit/>
          </a:bodyPr>
          <a:lstStyle/>
          <a:p>
            <a:pPr algn="r">
              <a:defRPr/>
            </a:pPr>
            <a:endParaRPr lang="en-US" sz="1700" dirty="0">
              <a:cs typeface="+mj-cs"/>
            </a:endParaRPr>
          </a:p>
          <a:p>
            <a:pPr algn="r">
              <a:defRPr/>
            </a:pPr>
            <a:r>
              <a:rPr lang="he-IL" sz="1700" b="1" u="sng" dirty="0">
                <a:cs typeface="+mj-cs"/>
              </a:rPr>
              <a:t>לזכרו של ר' אלימלך </a:t>
            </a:r>
            <a:r>
              <a:rPr lang="he-IL" sz="1700" b="1" u="sng" dirty="0" err="1">
                <a:cs typeface="+mj-cs"/>
              </a:rPr>
              <a:t>שליסלברג</a:t>
            </a:r>
            <a:r>
              <a:rPr lang="he-IL" sz="1700" b="1" u="sng" dirty="0">
                <a:cs typeface="+mj-cs"/>
              </a:rPr>
              <a:t> ע"ה</a:t>
            </a:r>
            <a:endParaRPr lang="en-US" sz="1700" b="1" u="sng" dirty="0">
              <a:cs typeface="+mj-cs"/>
            </a:endParaRPr>
          </a:p>
          <a:p>
            <a:pPr algn="r">
              <a:defRPr/>
            </a:pPr>
            <a:r>
              <a:rPr lang="he-IL" sz="1700" dirty="0">
                <a:cs typeface="+mj-cs"/>
              </a:rPr>
              <a:t> </a:t>
            </a:r>
            <a:endParaRPr lang="en-US" sz="1700" dirty="0">
              <a:cs typeface="+mj-cs"/>
            </a:endParaRPr>
          </a:p>
          <a:p>
            <a:pPr algn="r">
              <a:defRPr/>
            </a:pPr>
            <a:r>
              <a:rPr lang="he-IL" sz="1700" dirty="0">
                <a:cs typeface="+mj-cs"/>
              </a:rPr>
              <a:t> </a:t>
            </a:r>
            <a:endParaRPr lang="en-US" sz="1700" dirty="0">
              <a:cs typeface="+mj-cs"/>
            </a:endParaRPr>
          </a:p>
          <a:p>
            <a:pPr algn="just" rtl="1">
              <a:defRPr/>
            </a:pPr>
            <a:r>
              <a:rPr lang="he-IL" sz="1700" dirty="0">
                <a:cs typeface="+mj-cs"/>
              </a:rPr>
              <a:t>ככל שאני מתקרב לסיום הקריירה המקצועית שלי   בת למעלה מארבע עשורים כמנהל בחינוך הממלכתי דתי בארץ ובארצות הברית הריני חש הוקרה והכרת הטוב לידידי היקר ר' אלימלך </a:t>
            </a:r>
            <a:r>
              <a:rPr lang="he-IL" sz="1700" dirty="0" err="1">
                <a:cs typeface="+mj-cs"/>
              </a:rPr>
              <a:t>שליסלברג</a:t>
            </a:r>
            <a:r>
              <a:rPr lang="he-IL" sz="1700" dirty="0">
                <a:cs typeface="+mj-cs"/>
              </a:rPr>
              <a:t> ז"ל שליווה אותי בתחילת דרכי כמנהל צעיר בבית שאן.</a:t>
            </a:r>
            <a:endParaRPr lang="en-US" sz="1700" dirty="0">
              <a:cs typeface="+mj-cs"/>
            </a:endParaRPr>
          </a:p>
          <a:p>
            <a:pPr algn="just" rtl="1">
              <a:defRPr/>
            </a:pPr>
            <a:r>
              <a:rPr lang="he-IL" sz="1700" dirty="0">
                <a:cs typeface="+mj-cs"/>
              </a:rPr>
              <a:t> </a:t>
            </a:r>
            <a:endParaRPr lang="en-US" sz="1700" dirty="0">
              <a:cs typeface="+mj-cs"/>
            </a:endParaRPr>
          </a:p>
          <a:p>
            <a:pPr algn="just" rtl="1">
              <a:defRPr/>
            </a:pPr>
            <a:r>
              <a:rPr lang="he-IL" sz="1700" dirty="0">
                <a:cs typeface="+mj-cs"/>
              </a:rPr>
              <a:t>היה זה בשלהי שנות השישים כשבחרתי להצטרף להוראה בישובי ספר כחלק מהשירות הצבאי שלי. נשלחתי להיות מורה בבית הספר </a:t>
            </a:r>
            <a:r>
              <a:rPr lang="he-IL" sz="1700" dirty="0" err="1">
                <a:cs typeface="+mj-cs"/>
              </a:rPr>
              <a:t>הממ"ד</a:t>
            </a:r>
            <a:r>
              <a:rPr lang="he-IL" sz="1700" dirty="0">
                <a:cs typeface="+mj-cs"/>
              </a:rPr>
              <a:t> בביכורה (</a:t>
            </a:r>
            <a:r>
              <a:rPr lang="he-IL" sz="1700" dirty="0" err="1">
                <a:cs typeface="+mj-cs"/>
              </a:rPr>
              <a:t>פרוונה</a:t>
            </a:r>
            <a:r>
              <a:rPr lang="he-IL" sz="1700" dirty="0">
                <a:cs typeface="+mj-cs"/>
              </a:rPr>
              <a:t>) והתגוררתי תחילה בשדה אליהו ואחר כך בבית שאן המקום שבו נפגשתי עם  אצילי הנפש מלכה ואלימלך.  ידידות שהתחילה כששמרתי כשמרטף על אראל התינוק וכך נקשר הקשר והידידות פרחה. אחרי שנתיים בביכורה נקראתי לנהל את בית הספר בבית יוסף – ירדנה תחת אש קטיושות ואחרי שנתיים שם – החליטו מלכה ואלימלך לחזור לשפלה ואני נבחרתי להחליפו כמנהל תחכמוני, המשרה </a:t>
            </a:r>
            <a:r>
              <a:rPr lang="he-IL" sz="1700" dirty="0" err="1">
                <a:cs typeface="+mj-cs"/>
              </a:rPr>
              <a:t>השניה</a:t>
            </a:r>
            <a:r>
              <a:rPr lang="he-IL" sz="1700" dirty="0">
                <a:cs typeface="+mj-cs"/>
              </a:rPr>
              <a:t> שלי כמנהל וחשובה במיוחד בעיצובי כמנהל, בהנחייתו של אלימלך ז"ל שממנו למדתי להתנהל במקצועיות בהגינות וברגישות – שלושת היסודות האיתנים שאני זוכר היו נר לרגליו של אלימלך ז"ל.</a:t>
            </a:r>
            <a:endParaRPr lang="en-US" sz="1700" dirty="0">
              <a:cs typeface="+mj-cs"/>
            </a:endParaRPr>
          </a:p>
          <a:p>
            <a:pPr algn="just" rtl="1">
              <a:defRPr/>
            </a:pPr>
            <a:r>
              <a:rPr lang="he-IL" sz="1700" dirty="0">
                <a:cs typeface="+mj-cs"/>
              </a:rPr>
              <a:t> </a:t>
            </a:r>
            <a:endParaRPr lang="en-US" sz="1700" dirty="0">
              <a:cs typeface="+mj-cs"/>
            </a:endParaRPr>
          </a:p>
          <a:p>
            <a:pPr algn="just" rtl="1">
              <a:defRPr/>
            </a:pPr>
            <a:r>
              <a:rPr lang="he-IL" sz="1700" dirty="0">
                <a:cs typeface="+mj-cs"/>
              </a:rPr>
              <a:t>אני זוכר גם את החום החביבות והאלגנטיות ששררו בביתם של מלכה ואלימלך שתמיד אהבו את הדברים היפים יותר של החיים.  זוכר גם זוכר את חוש ההומור החד, ערבי חברה ובלויים אחרים.</a:t>
            </a:r>
            <a:endParaRPr lang="en-US" sz="1700" dirty="0">
              <a:cs typeface="+mj-cs"/>
            </a:endParaRPr>
          </a:p>
          <a:p>
            <a:pPr algn="just" rtl="1">
              <a:defRPr/>
            </a:pPr>
            <a:r>
              <a:rPr lang="he-IL" sz="1700" dirty="0">
                <a:cs typeface="+mj-cs"/>
              </a:rPr>
              <a:t> </a:t>
            </a:r>
            <a:endParaRPr lang="en-US" sz="1700" dirty="0">
              <a:cs typeface="+mj-cs"/>
            </a:endParaRPr>
          </a:p>
          <a:p>
            <a:pPr algn="just" rtl="1">
              <a:defRPr/>
            </a:pPr>
            <a:r>
              <a:rPr lang="he-IL" sz="1700" dirty="0">
                <a:cs typeface="+mj-cs"/>
              </a:rPr>
              <a:t>שמח על הזכות שנפלה בחלקי לכתוב דברים </a:t>
            </a:r>
            <a:r>
              <a:rPr lang="he-IL" sz="1700" dirty="0" err="1">
                <a:cs typeface="+mj-cs"/>
              </a:rPr>
              <a:t>לזיכרו</a:t>
            </a:r>
            <a:r>
              <a:rPr lang="he-IL" sz="1700" dirty="0">
                <a:cs typeface="+mj-cs"/>
              </a:rPr>
              <a:t> של ר' אלימלך ז"ל וכך גם להביע תודה וברכה על חלקו, וחלקה של מלכה, בהצלחה בהמשך דרכי כמנהל בתי ספר </a:t>
            </a:r>
            <a:r>
              <a:rPr lang="he-IL" sz="1700" dirty="0" err="1">
                <a:cs typeface="+mj-cs"/>
              </a:rPr>
              <a:t>בפיטסבורג</a:t>
            </a:r>
            <a:r>
              <a:rPr lang="he-IL" sz="1700" dirty="0">
                <a:cs typeface="+mj-cs"/>
              </a:rPr>
              <a:t> </a:t>
            </a:r>
            <a:r>
              <a:rPr lang="he-IL" sz="1700" dirty="0" err="1">
                <a:cs typeface="+mj-cs"/>
              </a:rPr>
              <a:t>פנסלבניה</a:t>
            </a:r>
            <a:r>
              <a:rPr lang="he-IL" sz="1700" dirty="0">
                <a:cs typeface="+mj-cs"/>
              </a:rPr>
              <a:t> ובניו יורק.</a:t>
            </a:r>
            <a:endParaRPr lang="en-US" sz="1700" dirty="0">
              <a:cs typeface="+mj-cs"/>
            </a:endParaRPr>
          </a:p>
          <a:p>
            <a:pPr algn="r">
              <a:defRPr/>
            </a:pPr>
            <a:r>
              <a:rPr lang="he-IL" sz="1700" dirty="0">
                <a:cs typeface="+mj-cs"/>
              </a:rPr>
              <a:t> </a:t>
            </a:r>
            <a:endParaRPr lang="en-US" sz="1700" dirty="0">
              <a:cs typeface="+mj-cs"/>
            </a:endParaRPr>
          </a:p>
          <a:p>
            <a:pPr algn="r">
              <a:defRPr/>
            </a:pPr>
            <a:r>
              <a:rPr lang="he-IL" sz="1700" dirty="0">
                <a:cs typeface="+mj-cs"/>
              </a:rPr>
              <a:t>יהי זכרו של אלימלך ברוך</a:t>
            </a:r>
            <a:endParaRPr lang="en-US" sz="1700" dirty="0">
              <a:cs typeface="+mj-cs"/>
            </a:endParaRPr>
          </a:p>
          <a:p>
            <a:pPr algn="r">
              <a:defRPr/>
            </a:pPr>
            <a:r>
              <a:rPr lang="he-IL" sz="1700" dirty="0">
                <a:cs typeface="+mj-cs"/>
              </a:rPr>
              <a:t>בכבוד וביקר </a:t>
            </a:r>
            <a:endParaRPr lang="en-US" sz="1700" dirty="0">
              <a:cs typeface="+mj-cs"/>
            </a:endParaRPr>
          </a:p>
          <a:p>
            <a:pPr algn="r">
              <a:defRPr/>
            </a:pPr>
            <a:r>
              <a:rPr lang="he-IL" sz="1700" dirty="0">
                <a:cs typeface="+mj-cs"/>
              </a:rPr>
              <a:t> </a:t>
            </a:r>
            <a:endParaRPr lang="en-US" sz="1700" dirty="0">
              <a:cs typeface="+mj-cs"/>
            </a:endParaRPr>
          </a:p>
          <a:p>
            <a:pPr algn="r">
              <a:defRPr/>
            </a:pPr>
            <a:r>
              <a:rPr lang="he-IL" sz="1700" dirty="0">
                <a:cs typeface="+mj-cs"/>
              </a:rPr>
              <a:t>ישעיהו (שעיה – שייקה) ודבורה גרינפלד </a:t>
            </a:r>
            <a:endParaRPr lang="en-US" sz="1700" dirty="0">
              <a:cs typeface="+mj-cs"/>
            </a:endParaRPr>
          </a:p>
          <a:p>
            <a:pPr algn="r">
              <a:defRPr/>
            </a:pPr>
            <a:r>
              <a:rPr lang="he-IL" sz="1700" dirty="0">
                <a:cs typeface="+mj-cs"/>
              </a:rPr>
              <a:t>ברוקלין ניו יורק </a:t>
            </a:r>
            <a:endParaRPr lang="en-US" sz="1700" dirty="0">
              <a:cs typeface="+mj-cs"/>
            </a:endParaRPr>
          </a:p>
          <a:p>
            <a:pPr algn="r">
              <a:defRPr/>
            </a:pPr>
            <a:endParaRPr lang="he-IL" sz="1700" dirty="0">
              <a:cs typeface="+mj-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f700"/>
          <p:cNvPicPr>
            <a:picLocks noChangeAspect="1" noChangeArrowheads="1"/>
          </p:cNvPicPr>
          <p:nvPr/>
        </p:nvPicPr>
        <p:blipFill>
          <a:blip r:embed="rId2" cstate="print"/>
          <a:srcRect/>
          <a:stretch>
            <a:fillRect/>
          </a:stretch>
        </p:blipFill>
        <p:spPr bwMode="auto">
          <a:xfrm>
            <a:off x="1461495" y="279332"/>
            <a:ext cx="5901986" cy="4013452"/>
          </a:xfrm>
          <a:prstGeom prst="rect">
            <a:avLst/>
          </a:prstGeom>
          <a:noFill/>
          <a:ln w="9525">
            <a:noFill/>
            <a:miter lim="800000"/>
            <a:headEnd/>
            <a:tailEnd/>
          </a:ln>
        </p:spPr>
      </p:pic>
      <p:pic>
        <p:nvPicPr>
          <p:cNvPr id="36867" name="Picture 5" descr="f740"/>
          <p:cNvPicPr>
            <a:picLocks noChangeAspect="1" noChangeArrowheads="1"/>
          </p:cNvPicPr>
          <p:nvPr/>
        </p:nvPicPr>
        <p:blipFill>
          <a:blip r:embed="rId3" cstate="print"/>
          <a:srcRect/>
          <a:stretch>
            <a:fillRect/>
          </a:stretch>
        </p:blipFill>
        <p:spPr bwMode="auto">
          <a:xfrm>
            <a:off x="376314" y="4303066"/>
            <a:ext cx="3957410" cy="5888225"/>
          </a:xfrm>
          <a:prstGeom prst="rect">
            <a:avLst/>
          </a:prstGeom>
          <a:noFill/>
          <a:ln w="9525">
            <a:noFill/>
            <a:miter lim="800000"/>
            <a:headEnd/>
            <a:tailEnd/>
          </a:ln>
        </p:spPr>
      </p:pic>
      <p:pic>
        <p:nvPicPr>
          <p:cNvPr id="36868" name="Picture 6" descr="abachasid"/>
          <p:cNvPicPr>
            <a:picLocks noChangeAspect="1" noChangeArrowheads="1"/>
          </p:cNvPicPr>
          <p:nvPr/>
        </p:nvPicPr>
        <p:blipFill>
          <a:blip r:embed="rId4" cstate="print"/>
          <a:srcRect/>
          <a:stretch>
            <a:fillRect/>
          </a:stretch>
        </p:blipFill>
        <p:spPr bwMode="auto">
          <a:xfrm>
            <a:off x="3623106" y="4292783"/>
            <a:ext cx="3679115" cy="5886511"/>
          </a:xfrm>
          <a:prstGeom prst="rect">
            <a:avLst/>
          </a:prstGeom>
          <a:noFill/>
          <a:ln w="9525">
            <a:noFill/>
            <a:miter lim="800000"/>
            <a:headEnd/>
            <a:tailEnd/>
          </a:ln>
        </p:spPr>
      </p:pic>
      <p:sp>
        <p:nvSpPr>
          <p:cNvPr id="36869" name="מציין מיקום של מספר שקופית 4"/>
          <p:cNvSpPr>
            <a:spLocks noGrp="1"/>
          </p:cNvSpPr>
          <p:nvPr>
            <p:ph type="sldNum" sz="quarter" idx="10"/>
          </p:nvPr>
        </p:nvSpPr>
        <p:spPr>
          <a:noFill/>
        </p:spPr>
        <p:txBody>
          <a:bodyPr/>
          <a:lstStyle/>
          <a:p>
            <a:fld id="{C27216F4-DE39-4499-B088-53B59BD02E1D}" type="slidenum">
              <a:rPr lang="he-IL" smtClean="0"/>
              <a:pPr/>
              <a:t>35</a:t>
            </a:fld>
            <a:endParaRPr lang="en-US"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מציין מיקום של מספר שקופית 1"/>
          <p:cNvSpPr>
            <a:spLocks noGrp="1"/>
          </p:cNvSpPr>
          <p:nvPr>
            <p:ph type="sldNum" sz="quarter" idx="10"/>
          </p:nvPr>
        </p:nvSpPr>
        <p:spPr>
          <a:noFill/>
        </p:spPr>
        <p:txBody>
          <a:bodyPr/>
          <a:lstStyle/>
          <a:p>
            <a:fld id="{B99F641D-E8F1-4E06-AABD-F43DA2683CFB}" type="slidenum">
              <a:rPr lang="he-IL" smtClean="0"/>
              <a:pPr/>
              <a:t>36</a:t>
            </a:fld>
            <a:endParaRPr lang="en-US" smtClean="0"/>
          </a:p>
        </p:txBody>
      </p:sp>
      <p:sp>
        <p:nvSpPr>
          <p:cNvPr id="3" name="TextBox 2"/>
          <p:cNvSpPr txBox="1"/>
          <p:nvPr/>
        </p:nvSpPr>
        <p:spPr>
          <a:xfrm>
            <a:off x="301050" y="350958"/>
            <a:ext cx="7030925" cy="9087618"/>
          </a:xfrm>
          <a:prstGeom prst="rect">
            <a:avLst/>
          </a:prstGeom>
          <a:noFill/>
        </p:spPr>
        <p:txBody>
          <a:bodyPr lIns="99569" tIns="49785" rIns="99569" bIns="49785" rtlCol="1">
            <a:spAutoFit/>
          </a:bodyPr>
          <a:lstStyle/>
          <a:p>
            <a:pPr rtl="1">
              <a:defRPr/>
            </a:pPr>
            <a:r>
              <a:rPr lang="he-IL" sz="1900" dirty="0">
                <a:cs typeface="+mj-cs"/>
              </a:rPr>
              <a:t>	       </a:t>
            </a:r>
            <a:r>
              <a:rPr lang="he-IL" sz="1900" i="1" dirty="0">
                <a:cs typeface="+mj-cs"/>
              </a:rPr>
              <a:t>ב"ה, י"ג מרחשון </a:t>
            </a:r>
            <a:r>
              <a:rPr lang="he-IL" sz="1900" i="1" dirty="0" smtClean="0">
                <a:cs typeface="+mj-cs"/>
              </a:rPr>
              <a:t>תשע"א</a:t>
            </a:r>
            <a:endParaRPr lang="en-US" sz="1900" i="1" dirty="0" smtClean="0">
              <a:cs typeface="+mj-cs"/>
            </a:endParaRPr>
          </a:p>
          <a:p>
            <a:pPr rtl="1">
              <a:defRPr/>
            </a:pPr>
            <a:endParaRPr lang="en-US" sz="1900" dirty="0">
              <a:cs typeface="+mj-cs"/>
            </a:endParaRPr>
          </a:p>
          <a:p>
            <a:pPr algn="r" rtl="1">
              <a:defRPr/>
            </a:pPr>
            <a:r>
              <a:rPr lang="he-IL" sz="1900" b="1" u="sng" dirty="0" smtClean="0">
                <a:cs typeface="+mj-cs"/>
              </a:rPr>
              <a:t>הספד לאלימלך שליסלברג ז"ל</a:t>
            </a:r>
            <a:r>
              <a:rPr lang="en-US" sz="1900" b="1" u="sng" dirty="0" smtClean="0">
                <a:cs typeface="+mj-cs"/>
              </a:rPr>
              <a:t>  </a:t>
            </a:r>
            <a:r>
              <a:rPr lang="he-IL" sz="1900" dirty="0" smtClean="0">
                <a:cs typeface="+mj-cs"/>
              </a:rPr>
              <a:t> </a:t>
            </a:r>
            <a:r>
              <a:rPr lang="en-US" sz="1900" b="1" u="sng" dirty="0" smtClean="0">
                <a:cs typeface="+mj-cs"/>
              </a:rPr>
              <a:t> )</a:t>
            </a:r>
            <a:r>
              <a:rPr lang="he-IL" sz="1900" b="1" u="sng" dirty="0" smtClean="0">
                <a:cs typeface="+mj-cs"/>
              </a:rPr>
              <a:t> שמואל בן  ח.י. </a:t>
            </a:r>
            <a:r>
              <a:rPr lang="he-IL" sz="1900" b="1" u="sng" dirty="0" smtClean="0">
                <a:cs typeface="+mj-cs"/>
              </a:rPr>
              <a:t>דוד הכהן רכטמן</a:t>
            </a:r>
            <a:r>
              <a:rPr lang="en-US" sz="1900" b="1" u="sng" dirty="0" smtClean="0">
                <a:cs typeface="+mj-cs"/>
              </a:rPr>
              <a:t>(</a:t>
            </a:r>
            <a:endParaRPr lang="en-US" sz="1900" b="1" u="sng" dirty="0" smtClean="0">
              <a:cs typeface="+mj-cs"/>
            </a:endParaRPr>
          </a:p>
          <a:p>
            <a:pPr algn="r" rtl="1">
              <a:defRPr/>
            </a:pPr>
            <a:endParaRPr lang="en-US" sz="1900" dirty="0" smtClean="0">
              <a:cs typeface="+mj-cs"/>
            </a:endParaRPr>
          </a:p>
          <a:p>
            <a:pPr algn="r" rtl="1">
              <a:defRPr/>
            </a:pPr>
            <a:r>
              <a:rPr lang="he-IL" dirty="0" smtClean="0">
                <a:cs typeface="+mj-cs"/>
              </a:rPr>
              <a:t>התכנסנו לזכרו ולעילוי  נשמתו של חברנו אלימלך, בן מנחם וציפורה, שהלך לעולמו לפני שנה. אין זו התכנסות להעלאת זכרונות גרידא. זו התכנסות ביום הזכרון למנוח אשר נועדה להבעת צער על פטירתו של חברנו אלימלך, להבעת הזדהות עם רעייתו, היא חברתנו מלכה  אשר נותרה ללא בעלה האהוב וללימוד אשר נועד להעלאת דרגתו של המנוח בגן עדן מהדרגה אליה הגיע מכוח מעשיו בעולם הזה לדרגה גבוהה יותר.  </a:t>
            </a:r>
            <a:endParaRPr lang="en-US" dirty="0" smtClean="0">
              <a:cs typeface="+mj-cs"/>
            </a:endParaRPr>
          </a:p>
          <a:p>
            <a:pPr algn="r" rtl="1">
              <a:defRPr/>
            </a:pPr>
            <a:endParaRPr lang="en-US" dirty="0" smtClean="0">
              <a:cs typeface="+mj-cs"/>
            </a:endParaRPr>
          </a:p>
          <a:p>
            <a:pPr algn="r" rtl="1">
              <a:defRPr/>
            </a:pPr>
            <a:r>
              <a:rPr lang="he-IL" sz="1900" b="1" i="1" u="sng" dirty="0" smtClean="0">
                <a:cs typeface="+mj-cs"/>
              </a:rPr>
              <a:t>יום </a:t>
            </a:r>
            <a:r>
              <a:rPr lang="he-IL" sz="1900" b="1" i="1" u="sng" dirty="0">
                <a:cs typeface="+mj-cs"/>
              </a:rPr>
              <a:t>השנה-יומא </a:t>
            </a:r>
            <a:r>
              <a:rPr lang="he-IL" sz="1900" b="1" i="1" u="sng" dirty="0" smtClean="0">
                <a:cs typeface="+mj-cs"/>
              </a:rPr>
              <a:t>דדינא</a:t>
            </a:r>
            <a:endParaRPr lang="en-US" sz="1900" b="1" i="1" u="sng" dirty="0" smtClean="0">
              <a:cs typeface="+mj-cs"/>
            </a:endParaRPr>
          </a:p>
          <a:p>
            <a:pPr algn="r" rtl="1">
              <a:defRPr/>
            </a:pPr>
            <a:endParaRPr lang="en-US" sz="1900" dirty="0">
              <a:cs typeface="+mj-cs"/>
            </a:endParaRPr>
          </a:p>
          <a:p>
            <a:pPr algn="r">
              <a:defRPr/>
            </a:pPr>
            <a:r>
              <a:rPr lang="he-IL" dirty="0">
                <a:cs typeface="+mj-cs"/>
              </a:rPr>
              <a:t>ה"עילוי"</a:t>
            </a:r>
            <a:r>
              <a:rPr lang="he-IL" b="1" dirty="0">
                <a:cs typeface="+mj-cs"/>
              </a:rPr>
              <a:t> </a:t>
            </a:r>
            <a:r>
              <a:rPr lang="he-IL" dirty="0">
                <a:cs typeface="+mj-cs"/>
              </a:rPr>
              <a:t>של דרגת המנוח בגן העדן נזכר בספר </a:t>
            </a:r>
            <a:r>
              <a:rPr lang="he-IL" b="1" dirty="0">
                <a:cs typeface="+mj-cs"/>
              </a:rPr>
              <a:t>גשר החיים, </a:t>
            </a:r>
            <a:r>
              <a:rPr lang="he-IL" dirty="0">
                <a:cs typeface="+mj-cs"/>
              </a:rPr>
              <a:t>(פרק לב </a:t>
            </a:r>
            <a:r>
              <a:rPr lang="he-IL" dirty="0" err="1">
                <a:cs typeface="+mj-cs"/>
              </a:rPr>
              <a:t>פיסקא</a:t>
            </a:r>
            <a:r>
              <a:rPr lang="he-IL" dirty="0">
                <a:cs typeface="+mj-cs"/>
              </a:rPr>
              <a:t> א'),</a:t>
            </a:r>
            <a:r>
              <a:rPr lang="he-IL" b="1" dirty="0">
                <a:cs typeface="+mj-cs"/>
              </a:rPr>
              <a:t> </a:t>
            </a:r>
            <a:r>
              <a:rPr lang="he-IL" dirty="0">
                <a:cs typeface="+mj-cs"/>
              </a:rPr>
              <a:t>שם נאמר</a:t>
            </a:r>
            <a:r>
              <a:rPr lang="he-IL" b="1" dirty="0">
                <a:cs typeface="+mj-cs"/>
              </a:rPr>
              <a:t> </a:t>
            </a:r>
            <a:r>
              <a:rPr lang="he-IL" dirty="0">
                <a:cs typeface="+mj-cs"/>
              </a:rPr>
              <a:t>כך: ביום היארצייט של המנוח מתפללים לעילוי נשמתו</a:t>
            </a:r>
            <a:r>
              <a:rPr lang="he-IL" b="1" dirty="0">
                <a:cs typeface="+mj-cs"/>
              </a:rPr>
              <a:t>. </a:t>
            </a:r>
            <a:r>
              <a:rPr lang="he-IL" b="1" i="1" dirty="0">
                <a:cs typeface="+mj-cs"/>
              </a:rPr>
              <a:t>והוא יומא </a:t>
            </a:r>
            <a:r>
              <a:rPr lang="he-IL" b="1" i="1" dirty="0" err="1">
                <a:cs typeface="+mj-cs"/>
              </a:rPr>
              <a:t>דדינא</a:t>
            </a:r>
            <a:r>
              <a:rPr lang="he-IL" b="1" i="1" dirty="0">
                <a:cs typeface="+mj-cs"/>
              </a:rPr>
              <a:t> בנוגע לעילויו</a:t>
            </a:r>
            <a:r>
              <a:rPr lang="he-IL" b="1" dirty="0">
                <a:cs typeface="+mj-cs"/>
              </a:rPr>
              <a:t>". </a:t>
            </a:r>
            <a:r>
              <a:rPr lang="he-IL" dirty="0">
                <a:cs typeface="+mj-cs"/>
              </a:rPr>
              <a:t>מובא בגמרה (מסכתות ראש השנה וערכין) ובעקבותיה במקומות רבים נוספים: "</a:t>
            </a:r>
            <a:r>
              <a:rPr lang="he-IL" b="1" i="1" dirty="0">
                <a:cs typeface="+mj-cs"/>
              </a:rPr>
              <a:t>בראש השנה ספרי החיים וספרי מתים פתוחים לפניו</a:t>
            </a:r>
            <a:r>
              <a:rPr lang="he-IL" dirty="0">
                <a:cs typeface="+mj-cs"/>
              </a:rPr>
              <a:t>": נשאלת השאלה: ספרי חיים-מילא. אבל "ספרי מתים"-על מה ניתן לבוא חשבון עם מי שכבר מת? התשובה היא: בספרי המתים נרשמים הדברים שנעשו במהלך השנה החולפת, לאחר פטירת המת אך בהשפעת מעשיו. אם המנוח לימד ילד לאהוב דברי תורה, גמילות חסדים או  לנהוג במידות טובות אחרות  וכתוצאה מכך, לאחר פטירת המנוח, אותו ילד, שאולי כבר גדל בינתיים,  עסק בדברי תורה, בגמילות חסדים וכיו"ב, מעשים טובים אלו של הילד שגדל יירשמו </a:t>
            </a:r>
            <a:r>
              <a:rPr lang="he-IL" dirty="0" smtClean="0">
                <a:cs typeface="+mj-cs"/>
              </a:rPr>
              <a:t>לא </a:t>
            </a:r>
            <a:r>
              <a:rPr lang="he-IL" dirty="0">
                <a:cs typeface="+mj-cs"/>
              </a:rPr>
              <a:t>רק לזכות הילד אלא גם לזכות המנוח</a:t>
            </a:r>
            <a:endParaRPr lang="en-US" dirty="0">
              <a:cs typeface="+mj-cs"/>
            </a:endParaRPr>
          </a:p>
          <a:p>
            <a:pPr algn="r">
              <a:defRPr/>
            </a:pPr>
            <a:r>
              <a:rPr lang="he-IL" dirty="0">
                <a:cs typeface="+mj-cs"/>
              </a:rPr>
              <a:t>אם אותו ילד, בעקבות מה שלמד מהמנוח, חינך את ילדיו  לאור אותם ערכים-המעשים הטובים של אותו דור שני יירשמו לטובת הילד שגדל אך גם לטובת המנוח אשר גרם לכך שאותו ילד שגדל יחנך את בנו ללכת בדרכי ישרים. החשבונות הללו של דברים שאירעו או שיארעו לאחר פטירת המנוח וכתוצאה ממעשיו הם </a:t>
            </a:r>
            <a:r>
              <a:rPr lang="he-IL" dirty="0" err="1">
                <a:cs typeface="+mj-cs"/>
              </a:rPr>
              <a:t>הם</a:t>
            </a:r>
            <a:r>
              <a:rPr lang="he-IL" dirty="0">
                <a:cs typeface="+mj-cs"/>
              </a:rPr>
              <a:t> אותם "ספרי המתים" שנפתחו. על זה נאמר (אבות ג', א) "</a:t>
            </a:r>
            <a:r>
              <a:rPr lang="he-IL" b="1" i="1" dirty="0">
                <a:cs typeface="+mj-cs"/>
              </a:rPr>
              <a:t>דע...לפני מי אתה עתיד ליתן דין וחשבון</a:t>
            </a:r>
            <a:r>
              <a:rPr lang="he-IL" dirty="0">
                <a:cs typeface="+mj-cs"/>
              </a:rPr>
              <a:t>"-"דין" על המעשים שעשית  ו"חשבון" (לפי אחד הפירושים) על המעשים שנעשו עקב השפעת מעשיך.</a:t>
            </a:r>
            <a:r>
              <a:rPr lang="en-US" dirty="0">
                <a:cs typeface="+mj-cs"/>
              </a:rPr>
              <a:t> </a:t>
            </a:r>
            <a:r>
              <a:rPr lang="he-IL" dirty="0">
                <a:cs typeface="+mj-cs"/>
              </a:rPr>
              <a:t>המנוח נמצא בגן עדן בדרגה אליה הגיע </a:t>
            </a:r>
            <a:r>
              <a:rPr lang="he-IL" dirty="0" err="1">
                <a:cs typeface="+mj-cs"/>
              </a:rPr>
              <a:t>מכח</a:t>
            </a:r>
            <a:r>
              <a:rPr lang="he-IL" dirty="0">
                <a:cs typeface="+mj-cs"/>
              </a:rPr>
              <a:t> מעשיו עד פטירתו. לאחר שנה ואחר כך כל שנה שוקלים  בבית דין של מעלה את המעשים הטובים שהתרחשו על פני הארץ בזכות המנוח כנגד המעשים הרעים, אם חס ושלום התרחשו בגללו.</a:t>
            </a:r>
            <a:r>
              <a:rPr lang="he-IL" sz="1900" dirty="0">
                <a:cs typeface="+mj-cs"/>
              </a:rPr>
              <a: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מציין מיקום של מספר שקופית 1"/>
          <p:cNvSpPr>
            <a:spLocks noGrp="1"/>
          </p:cNvSpPr>
          <p:nvPr>
            <p:ph type="sldNum" sz="quarter" idx="10"/>
          </p:nvPr>
        </p:nvSpPr>
        <p:spPr>
          <a:noFill/>
        </p:spPr>
        <p:txBody>
          <a:bodyPr/>
          <a:lstStyle/>
          <a:p>
            <a:fld id="{A5E74D0C-E0D6-4A99-AF4F-065F5A2A2B8C}" type="slidenum">
              <a:rPr lang="he-IL" smtClean="0"/>
              <a:pPr/>
              <a:t>37</a:t>
            </a:fld>
            <a:endParaRPr lang="en-US" smtClean="0"/>
          </a:p>
        </p:txBody>
      </p:sp>
      <p:sp>
        <p:nvSpPr>
          <p:cNvPr id="3" name="TextBox 2"/>
          <p:cNvSpPr txBox="1"/>
          <p:nvPr/>
        </p:nvSpPr>
        <p:spPr>
          <a:xfrm>
            <a:off x="365812" y="714944"/>
            <a:ext cx="6952161" cy="7733401"/>
          </a:xfrm>
          <a:prstGeom prst="rect">
            <a:avLst/>
          </a:prstGeom>
          <a:noFill/>
        </p:spPr>
        <p:txBody>
          <a:bodyPr lIns="99569" tIns="49785" rIns="99569" bIns="49785" rtlCol="1">
            <a:spAutoFit/>
          </a:bodyPr>
          <a:lstStyle/>
          <a:p>
            <a:pPr algn="r" rtl="1">
              <a:defRPr/>
            </a:pPr>
            <a:r>
              <a:rPr lang="he-IL" dirty="0">
                <a:cs typeface="+mj-cs"/>
              </a:rPr>
              <a:t>המאזן נרשם באותם "ספרי מתים" אשר נפתחים בראש השנה לפני בוחן לבבות. לא מצאתי מהו היחס הנטען בין יום היארצייט כ"יומא </a:t>
            </a:r>
            <a:r>
              <a:rPr lang="he-IL" dirty="0" err="1">
                <a:cs typeface="+mj-cs"/>
              </a:rPr>
              <a:t>דדינא</a:t>
            </a:r>
            <a:r>
              <a:rPr lang="he-IL" dirty="0">
                <a:cs typeface="+mj-cs"/>
              </a:rPr>
              <a:t>" של המנוח לבין ראש השנה כיום הדין לכל באי עולם. בין כה וכה הזמן כפי שאנו מכירים אותו יש להניח שכלל אינו קיים בישיבה של מעלה. מכל מקום ביום הזיכרון אנו מבקשים להוסיף </a:t>
            </a:r>
            <a:r>
              <a:rPr lang="he-IL" dirty="0" err="1">
                <a:cs typeface="+mj-cs"/>
              </a:rPr>
              <a:t>להטייה</a:t>
            </a:r>
            <a:r>
              <a:rPr lang="he-IL" dirty="0">
                <a:cs typeface="+mj-cs"/>
              </a:rPr>
              <a:t> לטובה שיש  במאזן המנוח בפטירתו. לצורך זה אנו לומדים דברי תורה. המנוח גרם ללימוד לכן הלימוד יוצר </a:t>
            </a:r>
            <a:r>
              <a:rPr lang="he-IL" dirty="0" err="1">
                <a:cs typeface="+mj-cs"/>
              </a:rPr>
              <a:t>הטייה</a:t>
            </a:r>
            <a:r>
              <a:rPr lang="he-IL" dirty="0">
                <a:cs typeface="+mj-cs"/>
              </a:rPr>
              <a:t> לזכותו. </a:t>
            </a:r>
            <a:endParaRPr lang="en-US" dirty="0">
              <a:cs typeface="+mj-cs"/>
            </a:endParaRPr>
          </a:p>
          <a:p>
            <a:pPr algn="r" rtl="1">
              <a:defRPr/>
            </a:pPr>
            <a:r>
              <a:rPr lang="he-IL" b="1" i="1" dirty="0">
                <a:cs typeface="+mj-cs"/>
              </a:rPr>
              <a:t> </a:t>
            </a:r>
            <a:endParaRPr lang="en-US" dirty="0">
              <a:cs typeface="+mj-cs"/>
            </a:endParaRPr>
          </a:p>
          <a:p>
            <a:pPr algn="r" rtl="1">
              <a:defRPr/>
            </a:pPr>
            <a:r>
              <a:rPr lang="he-IL" b="1" i="1" u="sng" dirty="0">
                <a:cs typeface="+mj-cs"/>
              </a:rPr>
              <a:t>מעשי אלימלך ז"ל והנהגותיו</a:t>
            </a:r>
            <a:endParaRPr lang="en-US" dirty="0">
              <a:cs typeface="+mj-cs"/>
            </a:endParaRPr>
          </a:p>
          <a:p>
            <a:pPr algn="r" rtl="1">
              <a:defRPr/>
            </a:pPr>
            <a:r>
              <a:rPr lang="he-IL" b="1" i="1" dirty="0">
                <a:cs typeface="+mj-cs"/>
              </a:rPr>
              <a:t> </a:t>
            </a:r>
            <a:endParaRPr lang="en-US" dirty="0">
              <a:cs typeface="+mj-cs"/>
            </a:endParaRPr>
          </a:p>
          <a:p>
            <a:pPr algn="r" rtl="1">
              <a:defRPr/>
            </a:pPr>
            <a:r>
              <a:rPr lang="he-IL" dirty="0">
                <a:cs typeface="+mj-cs"/>
              </a:rPr>
              <a:t>כהבעת געגועים  למנוח והזדהות עם בני משפחתו, נזכיר את תולדותיו ואת </a:t>
            </a:r>
            <a:r>
              <a:rPr lang="he-IL" dirty="0" err="1">
                <a:cs typeface="+mj-cs"/>
              </a:rPr>
              <a:t>מיקצת</a:t>
            </a:r>
            <a:r>
              <a:rPr lang="he-IL" dirty="0">
                <a:cs typeface="+mj-cs"/>
              </a:rPr>
              <a:t> מעשיו:  אלימלך  עלה לארץ כאשר הוא יתום מאביו, מנחם הי"ד, אשר נרצח על ידי הנאצים ימ"ש. אמו צפורה ז"ל עבדה כמורה. אלימלך התחנך במסגרת </a:t>
            </a:r>
            <a:r>
              <a:rPr lang="he-IL" dirty="0" err="1">
                <a:cs typeface="+mj-cs"/>
              </a:rPr>
              <a:t>החמ"ד</a:t>
            </a:r>
            <a:r>
              <a:rPr lang="he-IL" dirty="0">
                <a:cs typeface="+mj-cs"/>
              </a:rPr>
              <a:t>  ושירת בנח"ל המוצנח.  לאחר שלמד הוראה הוא החל לעבוד כמורה בעמק בית שאן,  ומן השמים סייעו לו  ושם גם הכיר את רעייתו מלכה אשר לאחר סיום לימודי התיכון ובמסגרת דומה לשירות הלאומי </a:t>
            </a:r>
            <a:r>
              <a:rPr lang="he-IL" dirty="0" err="1">
                <a:cs typeface="+mj-cs"/>
              </a:rPr>
              <a:t>דהיום</a:t>
            </a:r>
            <a:r>
              <a:rPr lang="he-IL" dirty="0">
                <a:cs typeface="+mj-cs"/>
              </a:rPr>
              <a:t> עבדה בהוראה ובחינוך באותו מקום. אלימלך הצליח מאד בעבודתו בהוראה, נעשה מנהל בית הספר הגדול ביותר </a:t>
            </a:r>
            <a:r>
              <a:rPr lang="en-US" dirty="0">
                <a:cs typeface="+mj-cs"/>
              </a:rPr>
              <a:t> </a:t>
            </a:r>
            <a:r>
              <a:rPr lang="he-IL" dirty="0">
                <a:cs typeface="+mj-cs"/>
              </a:rPr>
              <a:t>בעמק בית שאן, התרכז בשדה החינוך ועשה תלמידים הרבה.  דורות של ילדים התחנכו, ליושר ולהגינות, לאור משנתו הסדורה. אחר כך התמנה מפקח ומבקר במשרד הרווחה ופיקח על פעילות המשרד במוסדות חינוך. משם עבר להדרכה במשרד החינוך והמשיך בדאגה להנחלת הערכים היהודיים במסגרת החינוך הממלכתי דתי. </a:t>
            </a:r>
            <a:endParaRPr lang="en-US" dirty="0">
              <a:cs typeface="+mj-cs"/>
            </a:endParaRPr>
          </a:p>
          <a:p>
            <a:pPr algn="r" rtl="1">
              <a:defRPr/>
            </a:pPr>
            <a:r>
              <a:rPr lang="he-IL" sz="1000" dirty="0">
                <a:cs typeface="+mj-cs"/>
              </a:rPr>
              <a:t> </a:t>
            </a:r>
            <a:endParaRPr lang="en-US" sz="1000" dirty="0">
              <a:cs typeface="+mj-cs"/>
            </a:endParaRPr>
          </a:p>
          <a:p>
            <a:pPr algn="r" rtl="1">
              <a:defRPr/>
            </a:pPr>
            <a:r>
              <a:rPr lang="he-IL" dirty="0">
                <a:cs typeface="+mj-cs"/>
              </a:rPr>
              <a:t>במקביל לעבודתו בשדה החינוך הקים אלימלך ז"ל ביחד עם רעייתו מלכה </a:t>
            </a:r>
            <a:r>
              <a:rPr lang="he-IL" dirty="0" err="1">
                <a:cs typeface="+mj-cs"/>
              </a:rPr>
              <a:t>תיבדל"א</a:t>
            </a:r>
            <a:r>
              <a:rPr lang="he-IL" dirty="0">
                <a:cs typeface="+mj-cs"/>
              </a:rPr>
              <a:t> משפחה לתפארת, שלושה בנים כארזים, הם אראל, רענן ונועם שכל אחד מהם הגיע להישגים מופלגים בתחום בו הוא עוסק. רענן אף קיבל את פרס בטחון ישראל על הישגיו </a:t>
            </a:r>
            <a:r>
              <a:rPr lang="he-IL" dirty="0" err="1">
                <a:cs typeface="+mj-cs"/>
              </a:rPr>
              <a:t>לבטחון</a:t>
            </a:r>
            <a:r>
              <a:rPr lang="he-IL" dirty="0">
                <a:cs typeface="+mj-cs"/>
              </a:rPr>
              <a:t> המדינה. לא אחת שמעתי מאלימלך  דברים של שמחה ונחת בשבחם של ילדיו. הוא התגאה בהישגי ילדיו.</a:t>
            </a:r>
            <a:endParaRPr lang="en-US" dirty="0">
              <a:cs typeface="+mj-cs"/>
            </a:endParaRPr>
          </a:p>
          <a:p>
            <a:pPr algn="r" rtl="1">
              <a:defRPr/>
            </a:pPr>
            <a:r>
              <a:rPr lang="he-IL" dirty="0">
                <a:cs typeface="+mj-cs"/>
              </a:rPr>
              <a:t> </a:t>
            </a:r>
            <a:endParaRPr lang="en-US" dirty="0">
              <a:cs typeface="+mj-cs"/>
            </a:endParaRPr>
          </a:p>
          <a:p>
            <a:pPr algn="r">
              <a:defRPr/>
            </a:pPr>
            <a:endParaRPr lang="he-IL" dirty="0">
              <a:cs typeface="+mj-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מציין מיקום של מספר שקופית 1"/>
          <p:cNvSpPr>
            <a:spLocks noGrp="1"/>
          </p:cNvSpPr>
          <p:nvPr>
            <p:ph type="sldNum" sz="quarter" idx="10"/>
          </p:nvPr>
        </p:nvSpPr>
        <p:spPr>
          <a:noFill/>
        </p:spPr>
        <p:txBody>
          <a:bodyPr/>
          <a:lstStyle/>
          <a:p>
            <a:fld id="{6BB300C9-D848-4593-BD25-6FA4739EDA99}" type="slidenum">
              <a:rPr lang="he-IL" smtClean="0"/>
              <a:pPr/>
              <a:t>38</a:t>
            </a:fld>
            <a:endParaRPr lang="en-US" smtClean="0"/>
          </a:p>
        </p:txBody>
      </p:sp>
      <p:sp>
        <p:nvSpPr>
          <p:cNvPr id="3" name="TextBox 2"/>
          <p:cNvSpPr txBox="1"/>
          <p:nvPr/>
        </p:nvSpPr>
        <p:spPr>
          <a:xfrm>
            <a:off x="308553" y="834214"/>
            <a:ext cx="6987167" cy="7579513"/>
          </a:xfrm>
          <a:prstGeom prst="rect">
            <a:avLst/>
          </a:prstGeom>
          <a:noFill/>
        </p:spPr>
        <p:txBody>
          <a:bodyPr lIns="99569" tIns="49785" rIns="99569" bIns="49785" rtlCol="1">
            <a:spAutoFit/>
          </a:bodyPr>
          <a:lstStyle/>
          <a:p>
            <a:pPr algn="r" rtl="1">
              <a:defRPr/>
            </a:pPr>
            <a:r>
              <a:rPr lang="he-IL" dirty="0">
                <a:cs typeface="+mj-cs"/>
              </a:rPr>
              <a:t>בהגיעו לגיל פרישה החל אלימלך להקדיש את מירב זמנו ליצירה באמנות, גילה בכך כשרון מיוחד  ונעשה חבר בכיר באגודת האמנים והפסלים. הוא הוסיף יופי ופאר לעולם. בבית כנסת זה יש יצירת </a:t>
            </a:r>
            <a:r>
              <a:rPr lang="he-IL" dirty="0" err="1">
                <a:cs typeface="+mj-cs"/>
              </a:rPr>
              <a:t>ויטראז</a:t>
            </a:r>
            <a:r>
              <a:rPr lang="he-IL" dirty="0">
                <a:cs typeface="+mj-cs"/>
              </a:rPr>
              <a:t>' שהוא ביצע, ובשבוע הבא, בבית הכנסת "אהבת ישראל", ייחנך </a:t>
            </a:r>
            <a:r>
              <a:rPr lang="he-IL" dirty="0" err="1">
                <a:cs typeface="+mj-cs"/>
              </a:rPr>
              <a:t>ויטראז</a:t>
            </a:r>
            <a:r>
              <a:rPr lang="he-IL" dirty="0">
                <a:cs typeface="+mj-cs"/>
              </a:rPr>
              <a:t>' שנים עשר השבטים שהוא תכנן וביצע את עיקרו והכין את כל הנדרש להשלמתו שבוצעה בשנה החולפת. אגב כך הוא גם עסק  שלא על מנת לקבל פרס בפעילות קהילתית:  תחילה בבני ברק כיושב ראש וגזבר אליצור במקום ואחר כך בגבעת שמואל , שם עמד בראש העמותה למען הקשיש במסגרת זו הוא עסק בפעילות רב-גונית במרכז </a:t>
            </a:r>
            <a:r>
              <a:rPr lang="he-IL" dirty="0" err="1">
                <a:cs typeface="+mj-cs"/>
              </a:rPr>
              <a:t>לגימלאים</a:t>
            </a:r>
            <a:r>
              <a:rPr lang="he-IL" dirty="0">
                <a:cs typeface="+mj-cs"/>
              </a:rPr>
              <a:t> לרבות שיעורים באמנות שהעביר באופן סדיר.  כל הפעילות נעשתה בנאמנות, במסירות וללא כל תמורה. הכרתי אותו למעלה מארבעים שנה במסגרת חוג חזון שהוא היה ממקימיו ובמשך תקופה ארוכה אף היה אחד ממרכזיו (יחד עם רעייתו מלכה </a:t>
            </a:r>
            <a:r>
              <a:rPr lang="he-IL" dirty="0" err="1">
                <a:cs typeface="+mj-cs"/>
              </a:rPr>
              <a:t>שתיבל"א</a:t>
            </a:r>
            <a:r>
              <a:rPr lang="he-IL" dirty="0">
                <a:cs typeface="+mj-cs"/>
              </a:rPr>
              <a:t>). אינני זוכר אפילו פעם אחת שהוא הרים קולו ברוגז. לא שהוא ויתר במקום שצריך היה לגלות תקיפות. אולם התנהגותו הייתה נינוחה ושקטה וגם כשעמד על שלו-עשה זאת בצורה מעוררת כבוד. </a:t>
            </a:r>
            <a:endParaRPr lang="en-US" dirty="0">
              <a:cs typeface="+mj-cs"/>
            </a:endParaRPr>
          </a:p>
          <a:p>
            <a:pPr algn="r" rtl="1">
              <a:defRPr/>
            </a:pPr>
            <a:r>
              <a:rPr lang="he-IL" dirty="0">
                <a:cs typeface="+mj-cs"/>
              </a:rPr>
              <a:t>לסיכום: לפנינו מצטייר  אדם שלם שזכה ועסק בחינוך כל ימיו, הנחיל ערכים לאלפי תלמידים, הקים משפחה לתפארת דור ישרים יבורך, הוסיף פאר ויופי לעולם, העניק מזמנו לזולת בפעילות קהילתית והיה חבר ורע נאמן, שקט ומתון. </a:t>
            </a:r>
            <a:endParaRPr lang="en-US" dirty="0">
              <a:cs typeface="+mj-cs"/>
            </a:endParaRPr>
          </a:p>
          <a:p>
            <a:pPr algn="r" rtl="1">
              <a:defRPr/>
            </a:pPr>
            <a:r>
              <a:rPr lang="he-IL" dirty="0">
                <a:cs typeface="+mj-cs"/>
              </a:rPr>
              <a:t> </a:t>
            </a:r>
            <a:endParaRPr lang="en-US" dirty="0">
              <a:cs typeface="+mj-cs"/>
            </a:endParaRPr>
          </a:p>
          <a:p>
            <a:pPr algn="r" rtl="1">
              <a:defRPr/>
            </a:pPr>
            <a:r>
              <a:rPr lang="he-IL" b="1" i="1" u="sng" dirty="0">
                <a:cs typeface="+mj-cs"/>
              </a:rPr>
              <a:t>סבלנותו וענוותנותו של אלימלך</a:t>
            </a:r>
            <a:r>
              <a:rPr lang="he-IL" b="1" i="1" dirty="0">
                <a:cs typeface="+mj-cs"/>
              </a:rPr>
              <a:t> </a:t>
            </a:r>
            <a:endParaRPr lang="en-US" b="1" i="1" dirty="0" smtClean="0">
              <a:cs typeface="+mj-cs"/>
            </a:endParaRPr>
          </a:p>
          <a:p>
            <a:pPr algn="r" rtl="1">
              <a:defRPr/>
            </a:pPr>
            <a:endParaRPr lang="en-US" dirty="0">
              <a:cs typeface="+mj-cs"/>
            </a:endParaRPr>
          </a:p>
          <a:p>
            <a:pPr algn="r" rtl="1">
              <a:defRPr/>
            </a:pPr>
            <a:r>
              <a:rPr lang="he-IL" dirty="0">
                <a:cs typeface="+mj-cs"/>
              </a:rPr>
              <a:t>את </a:t>
            </a:r>
            <a:r>
              <a:rPr lang="he-IL" dirty="0" err="1">
                <a:cs typeface="+mj-cs"/>
              </a:rPr>
              <a:t>הכל</a:t>
            </a:r>
            <a:r>
              <a:rPr lang="he-IL" dirty="0">
                <a:cs typeface="+mj-cs"/>
              </a:rPr>
              <a:t> עשה אלימלך בשקט וברוגע ובסבלנות שאין כמוה.  על רוגע זה וסבלנות זו אני מבקש להביא לכם מדברי </a:t>
            </a:r>
            <a:r>
              <a:rPr lang="he-IL" b="1" dirty="0">
                <a:cs typeface="+mj-cs"/>
              </a:rPr>
              <a:t>שמחה הכהן </a:t>
            </a:r>
            <a:r>
              <a:rPr lang="he-IL" b="1" dirty="0" err="1">
                <a:cs typeface="+mj-cs"/>
              </a:rPr>
              <a:t>מדווינסק</a:t>
            </a:r>
            <a:r>
              <a:rPr lang="he-IL" dirty="0">
                <a:cs typeface="+mj-cs"/>
              </a:rPr>
              <a:t>, בעל ה</a:t>
            </a:r>
            <a:r>
              <a:rPr lang="he-IL" b="1" dirty="0">
                <a:cs typeface="+mj-cs"/>
              </a:rPr>
              <a:t>משך חכמה</a:t>
            </a:r>
            <a:r>
              <a:rPr lang="he-IL" dirty="0">
                <a:cs typeface="+mj-cs"/>
              </a:rPr>
              <a:t>, אשר, כך נראה לי, מתאימים בדיוק לאלימלך. </a:t>
            </a:r>
            <a:endParaRPr lang="en-US" dirty="0">
              <a:cs typeface="+mj-cs"/>
            </a:endParaRPr>
          </a:p>
          <a:p>
            <a:pPr algn="r" rtl="1">
              <a:defRPr/>
            </a:pPr>
            <a:r>
              <a:rPr lang="he-IL" dirty="0">
                <a:cs typeface="+mj-cs"/>
              </a:rPr>
              <a:t>בפרשת נח בעל המשך חכמה  עומד על כך שבתיאור תכונות  נח בתחילת הפרשה  נאמר "</a:t>
            </a:r>
            <a:r>
              <a:rPr lang="he-IL" b="1" i="1" dirty="0">
                <a:cs typeface="+mj-cs"/>
              </a:rPr>
              <a:t>נח איש</a:t>
            </a:r>
            <a:r>
              <a:rPr lang="he-IL" b="1" i="1" u="sng" dirty="0">
                <a:cs typeface="+mj-cs"/>
              </a:rPr>
              <a:t> צדיק תמים</a:t>
            </a:r>
            <a:r>
              <a:rPr lang="he-IL" b="1" i="1" dirty="0">
                <a:cs typeface="+mj-cs"/>
              </a:rPr>
              <a:t> היה בדורותיו</a:t>
            </a:r>
            <a:r>
              <a:rPr lang="he-IL" dirty="0">
                <a:cs typeface="+mj-cs"/>
              </a:rPr>
              <a:t>" ואילו בפניית הקדוש ברוך הוא  לנח להיכנס לתיבה נאמר רק "</a:t>
            </a:r>
            <a:r>
              <a:rPr lang="he-IL" b="1" i="1" dirty="0">
                <a:cs typeface="+mj-cs"/>
              </a:rPr>
              <a:t>כי אותך ראיתי</a:t>
            </a:r>
            <a:r>
              <a:rPr lang="he-IL" b="1" i="1" u="sng" dirty="0">
                <a:cs typeface="+mj-cs"/>
              </a:rPr>
              <a:t> צדיק</a:t>
            </a:r>
            <a:r>
              <a:rPr lang="he-IL" b="1" i="1" dirty="0">
                <a:cs typeface="+mj-cs"/>
              </a:rPr>
              <a:t> לפני בדור הזה</a:t>
            </a:r>
            <a:r>
              <a:rPr lang="he-IL" dirty="0">
                <a:cs typeface="+mj-cs"/>
              </a:rPr>
              <a:t>".  מדוע הושמט ה"תמים" מה"צדיק"? </a:t>
            </a:r>
            <a:r>
              <a:rPr lang="he-IL" b="1" dirty="0">
                <a:cs typeface="+mj-cs"/>
              </a:rPr>
              <a:t>רש"י</a:t>
            </a:r>
            <a:r>
              <a:rPr lang="he-IL" dirty="0">
                <a:cs typeface="+mj-cs"/>
              </a:rPr>
              <a:t> מפרש  שאומרים רק מקצת שבחו של אדם בפניו. </a:t>
            </a:r>
            <a:endParaRPr lang="en-US" dirty="0">
              <a:cs typeface="+mj-cs"/>
            </a:endParaRPr>
          </a:p>
          <a:p>
            <a:pPr algn="r">
              <a:defRPr/>
            </a:pPr>
            <a:endParaRPr lang="he-IL" dirty="0">
              <a:cs typeface="+mj-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מציין מיקום של מספר שקופית 1"/>
          <p:cNvSpPr>
            <a:spLocks noGrp="1"/>
          </p:cNvSpPr>
          <p:nvPr>
            <p:ph type="sldNum" sz="quarter" idx="10"/>
          </p:nvPr>
        </p:nvSpPr>
        <p:spPr>
          <a:noFill/>
        </p:spPr>
        <p:txBody>
          <a:bodyPr/>
          <a:lstStyle/>
          <a:p>
            <a:fld id="{315F4BA1-4AD7-4AC6-AC7F-7D19DEAC77CC}" type="slidenum">
              <a:rPr lang="he-IL" smtClean="0"/>
              <a:pPr/>
              <a:t>39</a:t>
            </a:fld>
            <a:endParaRPr lang="en-US" smtClean="0"/>
          </a:p>
        </p:txBody>
      </p:sp>
      <p:sp>
        <p:nvSpPr>
          <p:cNvPr id="3" name="TextBox 2"/>
          <p:cNvSpPr txBox="1"/>
          <p:nvPr/>
        </p:nvSpPr>
        <p:spPr>
          <a:xfrm>
            <a:off x="271171" y="956224"/>
            <a:ext cx="7004670" cy="7579513"/>
          </a:xfrm>
          <a:prstGeom prst="rect">
            <a:avLst/>
          </a:prstGeom>
          <a:noFill/>
        </p:spPr>
        <p:txBody>
          <a:bodyPr lIns="99569" tIns="49785" rIns="99569" bIns="49785" rtlCol="1">
            <a:spAutoFit/>
          </a:bodyPr>
          <a:lstStyle/>
          <a:p>
            <a:pPr algn="r" rtl="1">
              <a:defRPr/>
            </a:pPr>
            <a:r>
              <a:rPr lang="he-IL" dirty="0">
                <a:cs typeface="+mj-cs"/>
              </a:rPr>
              <a:t>בעל ה</a:t>
            </a:r>
            <a:r>
              <a:rPr lang="he-IL" b="1" dirty="0">
                <a:cs typeface="+mj-cs"/>
              </a:rPr>
              <a:t>משך חכמה</a:t>
            </a:r>
            <a:r>
              <a:rPr lang="he-IL" dirty="0">
                <a:cs typeface="+mj-cs"/>
              </a:rPr>
              <a:t> נוקט גישה שונה. הוא מסביר שהביטוי "צדיק" מתייחס להסכמה של נח לטפל בכל היצורים שבעולם, ללא תמורה, בהתמדה ובמסירות עילאיים. הביטוי "תמים" מתייחס לכך שאת כל המעשים הגדולים הללו נח עשה והיה מוכן לעשות בצניעות ובענווה </a:t>
            </a:r>
            <a:r>
              <a:rPr lang="he-IL" dirty="0" err="1">
                <a:cs typeface="+mj-cs"/>
              </a:rPr>
              <a:t>מירביים</a:t>
            </a:r>
            <a:r>
              <a:rPr lang="he-IL" dirty="0">
                <a:cs typeface="+mj-cs"/>
              </a:rPr>
              <a:t>, בלי ליטול כתרים לעצמו. בעל המשך חכמה מזכיר שידיעת ד' אינה שוללת את הבחירה החופשית: אדם יכול לבחור אם יהיה  צדיק או רשע ולמרות שלא מובן לנו כיצד זה אפשרי בכל זאת ידיעת ד' על מה שיקרה עם כל חלקיק בעולמנו אינה שוללת את הבחירה החופשית. אולם, אומר בעל המשך חכמה, אם הקב"ה יגלה לאדם את מה שידוע לקב"ה עצמו, כגון אם הקב"ה יגלה לאדם שהוא יבנה בית במקום פלוני או שהוא יהיה צדיק או ח"ו רשע-ידיעה זו תשלול מאותו אדם את הבחירה החופשית. לכן הקב"ה גילה לנח שהוא "צדיק". ומכאן ואילך, לפי משמעות הביטוי "צדיק" בהקשר דנן, נשללה מנח הבחירה החופשית והוא היה חייב לטפל בכל החיות בתיבה כפי שמלאך חייב למלא את תפקידו, ללא כל שיקול דעת. אולי שלילת הבחירה הייתה הכרחית, שהרי כל המשכיות החיים בעולמנו הייתה תלויה בכך שנח יטפל בכל המצוי בתיבה. אבל הקב"ה לא גילה לנח שהוא-הקב"ה-יודע שנח הינו "תמים", דהיינו שאת המוטל עליו נח עושה בענווה, בסבלנות ומתוך שלווה נפשית.  לפיכך נח היה מסוגל להמשיך להיות עניו וסבלן מכח בחירתו החופשית ועל כך היה זכאי לשכר מופלג המגיע למי שפועל באורח כזה. </a:t>
            </a:r>
            <a:endParaRPr lang="en-US" dirty="0" smtClean="0">
              <a:cs typeface="+mj-cs"/>
            </a:endParaRPr>
          </a:p>
          <a:p>
            <a:pPr algn="r" rtl="1">
              <a:defRPr/>
            </a:pPr>
            <a:endParaRPr lang="en-US" dirty="0">
              <a:cs typeface="+mj-cs"/>
            </a:endParaRPr>
          </a:p>
          <a:p>
            <a:pPr algn="r" rtl="1">
              <a:defRPr/>
            </a:pPr>
            <a:r>
              <a:rPr lang="he-IL" dirty="0">
                <a:cs typeface="+mj-cs"/>
              </a:rPr>
              <a:t>אלימלך הייתה בו התכונה הזו של ענווה מופלגת וסבלנות לאין קץ, </a:t>
            </a:r>
            <a:r>
              <a:rPr lang="he-IL" dirty="0" err="1">
                <a:cs typeface="+mj-cs"/>
              </a:rPr>
              <a:t>הכל</a:t>
            </a:r>
            <a:r>
              <a:rPr lang="he-IL" dirty="0">
                <a:cs typeface="+mj-cs"/>
              </a:rPr>
              <a:t> </a:t>
            </a:r>
            <a:r>
              <a:rPr lang="he-IL" dirty="0" err="1">
                <a:cs typeface="+mj-cs"/>
              </a:rPr>
              <a:t>מכח</a:t>
            </a:r>
            <a:r>
              <a:rPr lang="he-IL" dirty="0">
                <a:cs typeface="+mj-cs"/>
              </a:rPr>
              <a:t> בחירתו החופשית.  תמיד היה מטה אוזן, במנוחה, לדברי הזולת. אם היו לו טענות בעניינים שונים-והרי היינו מעורבים בענייני פוליטיקה ומפד"ל והיו לא מעט טענות מסיבות אלה ואחרות וגם במסגרת חברתית נוצרים לא אחת בעיות וחיכוכים-הוא היה מרצה את  טענותיו לא בהרמת הקול אגב הבעה קולנית של רוגז אלא תמיד  בשקט ובטון של תמיהה וכאילו צער על שפלוני או אלמוני אינם מבינים שעליהם לפעול בדרך זו או אחרת. על זה נאמר (</a:t>
            </a:r>
            <a:r>
              <a:rPr lang="he-IL" b="1" dirty="0">
                <a:cs typeface="+mj-cs"/>
              </a:rPr>
              <a:t>מנורת המאור</a:t>
            </a:r>
            <a:r>
              <a:rPr lang="he-IL" dirty="0">
                <a:cs typeface="+mj-cs"/>
              </a:rPr>
              <a:t> פרק ט"ו) "</a:t>
            </a:r>
            <a:r>
              <a:rPr lang="he-IL" b="1" i="1" dirty="0">
                <a:cs typeface="+mj-cs"/>
              </a:rPr>
              <a:t>האדם המשכיל מאריך אפו, ואינו כועס, ומעביר על מידותיו, ואינו אומר כאשר עשה לי כן אעשה לו</a:t>
            </a:r>
            <a:r>
              <a:rPr lang="he-IL" dirty="0">
                <a:cs typeface="+mj-cs"/>
              </a:rPr>
              <a:t>". כזה היה אלימלך. </a:t>
            </a:r>
            <a:endParaRPr lang="en-US" dirty="0">
              <a:cs typeface="+mj-cs"/>
            </a:endParaRPr>
          </a:p>
          <a:p>
            <a:pPr algn="r" rtl="1">
              <a:defRPr/>
            </a:pPr>
            <a:endParaRPr lang="he-IL" dirty="0">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 descr="f240"/>
          <p:cNvPicPr>
            <a:picLocks noChangeAspect="1" noChangeArrowheads="1"/>
          </p:cNvPicPr>
          <p:nvPr/>
        </p:nvPicPr>
        <p:blipFill>
          <a:blip r:embed="rId3" cstate="print"/>
          <a:srcRect/>
          <a:stretch>
            <a:fillRect/>
          </a:stretch>
        </p:blipFill>
        <p:spPr bwMode="auto">
          <a:xfrm rot="308221">
            <a:off x="4549010" y="3297132"/>
            <a:ext cx="2553676" cy="4248228"/>
          </a:xfrm>
          <a:prstGeom prst="rect">
            <a:avLst/>
          </a:prstGeom>
          <a:noFill/>
          <a:ln w="9525">
            <a:noFill/>
            <a:miter lim="800000"/>
            <a:headEnd/>
            <a:tailEnd/>
          </a:ln>
        </p:spPr>
      </p:pic>
      <p:pic>
        <p:nvPicPr>
          <p:cNvPr id="22535" name="Picture 7" descr="f245"/>
          <p:cNvPicPr>
            <a:picLocks noChangeAspect="1" noChangeArrowheads="1"/>
          </p:cNvPicPr>
          <p:nvPr/>
        </p:nvPicPr>
        <p:blipFill>
          <a:blip r:embed="rId4" cstate="print"/>
          <a:srcRect/>
          <a:stretch>
            <a:fillRect/>
          </a:stretch>
        </p:blipFill>
        <p:spPr bwMode="auto">
          <a:xfrm rot="21006266">
            <a:off x="804228" y="613753"/>
            <a:ext cx="3048910" cy="4632207"/>
          </a:xfrm>
          <a:prstGeom prst="rect">
            <a:avLst/>
          </a:prstGeom>
          <a:noFill/>
          <a:scene3d>
            <a:camera prst="orthographicFront"/>
            <a:lightRig rig="threePt" dir="t"/>
          </a:scene3d>
          <a:sp3d>
            <a:bevelT w="114300" prst="artDeco"/>
          </a:sp3d>
        </p:spPr>
      </p:pic>
      <p:sp>
        <p:nvSpPr>
          <p:cNvPr id="5124" name="Text Box 9"/>
          <p:cNvSpPr txBox="1">
            <a:spLocks noChangeArrowheads="1"/>
          </p:cNvSpPr>
          <p:nvPr/>
        </p:nvSpPr>
        <p:spPr bwMode="auto">
          <a:xfrm>
            <a:off x="3869898" y="697471"/>
            <a:ext cx="3334306" cy="697470"/>
          </a:xfrm>
          <a:prstGeom prst="rect">
            <a:avLst/>
          </a:prstGeom>
          <a:noFill/>
          <a:ln w="9525">
            <a:noFill/>
            <a:miter lim="800000"/>
            <a:headEnd/>
            <a:tailEnd/>
          </a:ln>
        </p:spPr>
        <p:txBody>
          <a:bodyPr lIns="99569" tIns="49785" rIns="99569" bIns="49785">
            <a:spAutoFit/>
          </a:bodyPr>
          <a:lstStyle/>
          <a:p>
            <a:pPr algn="r" rtl="1">
              <a:spcBef>
                <a:spcPct val="50000"/>
              </a:spcBef>
            </a:pPr>
            <a:r>
              <a:rPr lang="he-IL" sz="3900" dirty="0">
                <a:cs typeface="Guttman Mantova" pitchFamily="2" charset="-79"/>
              </a:rPr>
              <a:t>בשרות צבאי</a:t>
            </a:r>
            <a:endParaRPr lang="en-US" sz="3900" dirty="0">
              <a:cs typeface="Guttman Mantova" pitchFamily="2" charset="-79"/>
            </a:endParaRPr>
          </a:p>
        </p:txBody>
      </p:sp>
      <p:sp>
        <p:nvSpPr>
          <p:cNvPr id="5125" name="מציין מיקום של מספר שקופית 6"/>
          <p:cNvSpPr>
            <a:spLocks noGrp="1"/>
          </p:cNvSpPr>
          <p:nvPr>
            <p:ph type="sldNum" sz="quarter" idx="10"/>
          </p:nvPr>
        </p:nvSpPr>
        <p:spPr>
          <a:noFill/>
        </p:spPr>
        <p:txBody>
          <a:bodyPr/>
          <a:lstStyle/>
          <a:p>
            <a:fld id="{CF309C7F-2AA5-44A4-BA89-77908BB6B298}" type="slidenum">
              <a:rPr lang="he-IL" smtClean="0"/>
              <a:pPr/>
              <a:t>4</a:t>
            </a:fld>
            <a:endParaRPr lang="en-US" smtClean="0"/>
          </a:p>
        </p:txBody>
      </p:sp>
      <p:pic>
        <p:nvPicPr>
          <p:cNvPr id="5126" name="תמונה 6" descr="f241.jpg"/>
          <p:cNvPicPr>
            <a:picLocks noChangeAspect="1"/>
          </p:cNvPicPr>
          <p:nvPr/>
        </p:nvPicPr>
        <p:blipFill>
          <a:blip r:embed="rId5" cstate="print"/>
          <a:srcRect/>
          <a:stretch>
            <a:fillRect/>
          </a:stretch>
        </p:blipFill>
        <p:spPr bwMode="auto">
          <a:xfrm rot="20861410">
            <a:off x="889775" y="5581136"/>
            <a:ext cx="2690199" cy="43270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מציין מיקום של מספר שקופית 1"/>
          <p:cNvSpPr>
            <a:spLocks noGrp="1"/>
          </p:cNvSpPr>
          <p:nvPr>
            <p:ph type="sldNum" sz="quarter" idx="10"/>
          </p:nvPr>
        </p:nvSpPr>
        <p:spPr>
          <a:noFill/>
        </p:spPr>
        <p:txBody>
          <a:bodyPr/>
          <a:lstStyle/>
          <a:p>
            <a:fld id="{ADB6FAB1-012A-4D13-BA13-DDE675F5DEBC}" type="slidenum">
              <a:rPr lang="he-IL" smtClean="0"/>
              <a:pPr/>
              <a:t>40</a:t>
            </a:fld>
            <a:endParaRPr lang="en-US" smtClean="0"/>
          </a:p>
        </p:txBody>
      </p:sp>
      <p:sp>
        <p:nvSpPr>
          <p:cNvPr id="3" name="TextBox 2"/>
          <p:cNvSpPr txBox="1"/>
          <p:nvPr/>
        </p:nvSpPr>
        <p:spPr>
          <a:xfrm>
            <a:off x="308552" y="810906"/>
            <a:ext cx="6987167" cy="7856512"/>
          </a:xfrm>
          <a:prstGeom prst="rect">
            <a:avLst/>
          </a:prstGeom>
          <a:noFill/>
        </p:spPr>
        <p:txBody>
          <a:bodyPr lIns="99569" tIns="49785" rIns="99569" bIns="49785" rtlCol="1">
            <a:spAutoFit/>
          </a:bodyPr>
          <a:lstStyle/>
          <a:p>
            <a:pPr algn="r" rtl="1">
              <a:defRPr/>
            </a:pPr>
            <a:r>
              <a:rPr lang="he-IL" b="1" i="1" u="sng" dirty="0" err="1">
                <a:cs typeface="+mj-cs"/>
              </a:rPr>
              <a:t>זכרון</a:t>
            </a:r>
            <a:r>
              <a:rPr lang="he-IL" b="1" i="1" u="sng" dirty="0">
                <a:cs typeface="+mj-cs"/>
              </a:rPr>
              <a:t> מעשיו הטובים צריך שישפיע עלינו</a:t>
            </a:r>
            <a:endParaRPr lang="en-US" dirty="0">
              <a:cs typeface="+mj-cs"/>
            </a:endParaRPr>
          </a:p>
          <a:p>
            <a:pPr algn="r" rtl="1">
              <a:defRPr/>
            </a:pPr>
            <a:r>
              <a:rPr lang="he-IL" b="1" i="1" dirty="0">
                <a:cs typeface="+mj-cs"/>
              </a:rPr>
              <a:t> </a:t>
            </a:r>
            <a:endParaRPr lang="en-US" dirty="0">
              <a:cs typeface="+mj-cs"/>
            </a:endParaRPr>
          </a:p>
          <a:p>
            <a:pPr algn="r" rtl="1">
              <a:defRPr/>
            </a:pPr>
            <a:r>
              <a:rPr lang="he-IL" dirty="0">
                <a:cs typeface="+mj-cs"/>
              </a:rPr>
              <a:t>התכנסות זו נערכת לעילוי נשמתו של אלימלך. הרב </a:t>
            </a:r>
            <a:r>
              <a:rPr lang="he-IL" b="1" dirty="0">
                <a:cs typeface="+mj-cs"/>
              </a:rPr>
              <a:t>ישראל וייס</a:t>
            </a:r>
            <a:r>
              <a:rPr lang="he-IL" dirty="0">
                <a:cs typeface="+mj-cs"/>
              </a:rPr>
              <a:t> שליט"א לימד אותנו שיעור בנושא אמונה במבחן. מכיוון שאלימלך היה הסיבה לקיומו של השיעור לפיכך יש בלימוד שלמדנו כדי להוסיף </a:t>
            </a:r>
            <a:r>
              <a:rPr lang="he-IL" dirty="0" err="1">
                <a:cs typeface="+mj-cs"/>
              </a:rPr>
              <a:t>הטייה</a:t>
            </a:r>
            <a:r>
              <a:rPr lang="he-IL" dirty="0">
                <a:cs typeface="+mj-cs"/>
              </a:rPr>
              <a:t> לטובה בפנקסו של אלימלך. אולם בנוסף לשיעור שהתקיים פירטנו מעלות טובות שהיו בו באלימלך ודברים נאים שעשה בימי חייו. גם אמירת כל הדברים היפים  הללו יכולה לתרום לעילויו: הדבר יקרה אם נושפע  מהדברים שנאמרו  ונאמר לעצמנו אכן מה נאים היו דרכיו של המנוח ומה נחמדים היו מעשיו, הם היו כה יפים ונחמדים  עד שאנחנו מצטערים שלא נהגנו כמוהו. אם תתעורר בקרבנו  חזרה בתשובה,  ולו גם ביחס למיעוט בלבד מתוך כל הנוכחים כאן, היא שתגרום לתוספת </a:t>
            </a:r>
            <a:r>
              <a:rPr lang="he-IL" dirty="0" err="1">
                <a:cs typeface="+mj-cs"/>
              </a:rPr>
              <a:t>ההטייה</a:t>
            </a:r>
            <a:r>
              <a:rPr lang="he-IL" dirty="0">
                <a:cs typeface="+mj-cs"/>
              </a:rPr>
              <a:t> לטובה בספרי המתים שלך אלימלך: שהרי יתברר שהמנוח גרם לאותם שומעים לשפר דרכיהם.</a:t>
            </a:r>
            <a:endParaRPr lang="en-US" dirty="0">
              <a:cs typeface="+mj-cs"/>
            </a:endParaRPr>
          </a:p>
          <a:p>
            <a:pPr algn="r" rtl="1">
              <a:defRPr/>
            </a:pPr>
            <a:r>
              <a:rPr lang="he-IL" dirty="0">
                <a:cs typeface="+mj-cs"/>
              </a:rPr>
              <a:t> </a:t>
            </a:r>
            <a:endParaRPr lang="en-US" dirty="0">
              <a:cs typeface="+mj-cs"/>
            </a:endParaRPr>
          </a:p>
          <a:p>
            <a:pPr algn="r" rtl="1">
              <a:defRPr/>
            </a:pPr>
            <a:r>
              <a:rPr lang="he-IL" dirty="0">
                <a:cs typeface="+mj-cs"/>
              </a:rPr>
              <a:t>לפיכך בצאתנו מהמקום הזה עלינו לחשוב איזו תכונה או איזה מנהג יש בנו ומן הראוי, אולי, לשנותו לטובה. ומחשבה טובה הקב"ה מצרפה למעשה. בכך נתרום לעילויו של אלימלך ז"ל. על זה אמר החכם מכל אדם "טוב ללכת אל בית האבל מלכת אל בית המשתה באשר הוא סוף כל האדם  </a:t>
            </a:r>
            <a:r>
              <a:rPr lang="he-IL" b="1" dirty="0">
                <a:cs typeface="+mj-cs"/>
              </a:rPr>
              <a:t>והחי </a:t>
            </a:r>
            <a:r>
              <a:rPr lang="he-IL" b="1" dirty="0" err="1">
                <a:cs typeface="+mj-cs"/>
              </a:rPr>
              <a:t>יתן</a:t>
            </a:r>
            <a:r>
              <a:rPr lang="he-IL" b="1" dirty="0">
                <a:cs typeface="+mj-cs"/>
              </a:rPr>
              <a:t> אל לבו</a:t>
            </a:r>
            <a:r>
              <a:rPr lang="he-IL" dirty="0">
                <a:cs typeface="+mj-cs"/>
              </a:rPr>
              <a:t>".</a:t>
            </a:r>
            <a:endParaRPr lang="en-US" dirty="0">
              <a:cs typeface="+mj-cs"/>
            </a:endParaRPr>
          </a:p>
          <a:p>
            <a:pPr algn="r" rtl="1">
              <a:defRPr/>
            </a:pPr>
            <a:r>
              <a:rPr lang="he-IL" b="1" i="1" u="sng" dirty="0">
                <a:cs typeface="+mj-cs"/>
              </a:rPr>
              <a:t>צערה של מלכה לעומת צער </a:t>
            </a:r>
            <a:r>
              <a:rPr lang="he-IL" b="1" i="1" u="sng" dirty="0" smtClean="0">
                <a:cs typeface="+mj-cs"/>
              </a:rPr>
              <a:t>הבנים</a:t>
            </a:r>
            <a:endParaRPr lang="en-US" b="1" i="1" u="sng" dirty="0" smtClean="0">
              <a:cs typeface="+mj-cs"/>
            </a:endParaRPr>
          </a:p>
          <a:p>
            <a:pPr algn="r" rtl="1">
              <a:defRPr/>
            </a:pPr>
            <a:endParaRPr lang="en-US" dirty="0">
              <a:cs typeface="+mj-cs"/>
            </a:endParaRPr>
          </a:p>
          <a:p>
            <a:pPr algn="r" rtl="1">
              <a:defRPr/>
            </a:pPr>
            <a:r>
              <a:rPr lang="he-IL" dirty="0">
                <a:cs typeface="+mj-cs"/>
              </a:rPr>
              <a:t>דברי ההספד מבטאים גם את ההזדהות שלנו עם מלכה, מי הייתה רעייתו ועתה, למרבה הצער, היא אלמנתו של המנוח. בהקשר זה אני מבקש להתייחס לאלימלך קדום אשר חי כמה אלפי שנים לפני אלימלך שלנו. אני מתכוון לאלימלך האפרתי, אבי מחלון וכליון ובעלה של נעמי. </a:t>
            </a:r>
            <a:r>
              <a:rPr lang="he-IL" b="1" dirty="0">
                <a:cs typeface="+mj-cs"/>
              </a:rPr>
              <a:t>מגילת רות</a:t>
            </a:r>
            <a:r>
              <a:rPr lang="he-IL" dirty="0">
                <a:cs typeface="+mj-cs"/>
              </a:rPr>
              <a:t> מספרת כי "וימת אלימלך איש נעמי". מדוע לא נאמר "אבי מחלון וכליון"?  אומר </a:t>
            </a:r>
            <a:r>
              <a:rPr lang="he-IL" b="1" dirty="0">
                <a:cs typeface="+mj-cs"/>
              </a:rPr>
              <a:t>מדרש רות רבה</a:t>
            </a:r>
            <a:r>
              <a:rPr lang="he-IL" dirty="0">
                <a:cs typeface="+mj-cs"/>
              </a:rPr>
              <a:t>: (פרשה ב', סימן ה') : </a:t>
            </a:r>
            <a:r>
              <a:rPr lang="he-IL" b="1" i="1" dirty="0">
                <a:cs typeface="+mj-cs"/>
              </a:rPr>
              <a:t>מת האיש מי מחסרו אלא אשתו שנאמר וימת אלימלך איש נעמי</a:t>
            </a:r>
            <a:r>
              <a:rPr lang="he-IL" b="1" dirty="0">
                <a:cs typeface="+mj-cs"/>
              </a:rPr>
              <a:t>. </a:t>
            </a:r>
            <a:r>
              <a:rPr lang="he-IL" dirty="0">
                <a:cs typeface="+mj-cs"/>
              </a:rPr>
              <a:t>לשון אחר: אין האיש מת אלא על אשתו. צערה של הרעייה הוא הצער הגדול ביותר. הוא גדול  ומר מצערם של ילדיו. צערה של הרעייה יימשך זמן רב לאחר שהבנים יחדלו מן הצער (גם אם ימשיכו באמירת קדיש לעילוי נשמת אביהם).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מציין מיקום של מספר שקופית 1"/>
          <p:cNvSpPr>
            <a:spLocks noGrp="1"/>
          </p:cNvSpPr>
          <p:nvPr>
            <p:ph type="sldNum" sz="quarter" idx="10"/>
          </p:nvPr>
        </p:nvSpPr>
        <p:spPr>
          <a:noFill/>
        </p:spPr>
        <p:txBody>
          <a:bodyPr/>
          <a:lstStyle/>
          <a:p>
            <a:fld id="{80BFF3F4-41E5-4108-BCED-9411CAFD5071}" type="slidenum">
              <a:rPr lang="he-IL" smtClean="0"/>
              <a:pPr/>
              <a:t>41</a:t>
            </a:fld>
            <a:endParaRPr lang="en-US" smtClean="0"/>
          </a:p>
        </p:txBody>
      </p:sp>
      <p:sp>
        <p:nvSpPr>
          <p:cNvPr id="3" name="TextBox 2"/>
          <p:cNvSpPr txBox="1"/>
          <p:nvPr/>
        </p:nvSpPr>
        <p:spPr>
          <a:xfrm>
            <a:off x="308552" y="1003870"/>
            <a:ext cx="7004670" cy="7025515"/>
          </a:xfrm>
          <a:prstGeom prst="rect">
            <a:avLst/>
          </a:prstGeom>
          <a:noFill/>
        </p:spPr>
        <p:txBody>
          <a:bodyPr lIns="99569" tIns="49785" rIns="99569" bIns="49785" rtlCol="1">
            <a:spAutoFit/>
          </a:bodyPr>
          <a:lstStyle/>
          <a:p>
            <a:pPr algn="r" rtl="1">
              <a:defRPr/>
            </a:pPr>
            <a:r>
              <a:rPr lang="he-IL" dirty="0">
                <a:cs typeface="+mj-cs"/>
              </a:rPr>
              <a:t>אין זה מן הטעם שהילדים לא אהבו דיים את אביהם. הסיבה לכך היא כורח הנסיבות ומציאות החיים. ויש לכך ראייה מן התורה: בפרשת וזאת הברכה, באבל על מרע"ה,  נאמר "</a:t>
            </a:r>
            <a:r>
              <a:rPr lang="he-IL" b="1" i="1" dirty="0">
                <a:cs typeface="+mj-cs"/>
              </a:rPr>
              <a:t>וַיִּבְכּוּ בְנֵי יִשְׂרָאֵל אֶת מֹשֶׁה בְּעַרְבֹת </a:t>
            </a:r>
            <a:r>
              <a:rPr lang="he-IL" b="1" i="1" dirty="0" err="1">
                <a:cs typeface="+mj-cs"/>
              </a:rPr>
              <a:t>מוֹא</a:t>
            </a:r>
            <a:r>
              <a:rPr lang="he-IL" b="1" i="1" dirty="0">
                <a:cs typeface="+mj-cs"/>
              </a:rPr>
              <a:t>ָב שְׁלֹשִׁים יוֹם </a:t>
            </a:r>
            <a:r>
              <a:rPr lang="he-IL" b="1" i="1" u="sng" dirty="0" err="1">
                <a:cs typeface="+mj-cs"/>
              </a:rPr>
              <a:t>וַיִּ</a:t>
            </a:r>
            <a:r>
              <a:rPr lang="he-IL" b="1" i="1" u="sng" dirty="0">
                <a:cs typeface="+mj-cs"/>
              </a:rPr>
              <a:t>תְּמוּ</a:t>
            </a:r>
            <a:r>
              <a:rPr lang="he-IL" b="1" i="1" dirty="0">
                <a:cs typeface="+mj-cs"/>
              </a:rPr>
              <a:t> </a:t>
            </a:r>
            <a:r>
              <a:rPr lang="he-IL" b="1" i="1" dirty="0" err="1">
                <a:cs typeface="+mj-cs"/>
              </a:rPr>
              <a:t>יְמ</a:t>
            </a:r>
            <a:r>
              <a:rPr lang="he-IL" b="1" i="1" dirty="0">
                <a:cs typeface="+mj-cs"/>
              </a:rPr>
              <a:t>ֵי בְכִי אֵבֶל מֹשֶׁה"</a:t>
            </a:r>
            <a:r>
              <a:rPr lang="he-IL" dirty="0">
                <a:cs typeface="+mj-cs"/>
              </a:rPr>
              <a:t>. לעומת זאת בפרשת ויחי,  באבל על יעקב אבינו, נאמר: וַ</a:t>
            </a:r>
            <a:r>
              <a:rPr lang="he-IL" b="1" i="1" u="sng" dirty="0">
                <a:cs typeface="+mj-cs"/>
              </a:rPr>
              <a:t>"וַיַּעַבְרוּ יְמֵי </a:t>
            </a:r>
            <a:r>
              <a:rPr lang="he-IL" b="1" u="sng" dirty="0" err="1">
                <a:cs typeface="+mj-cs"/>
              </a:rPr>
              <a:t>בְכִי</a:t>
            </a:r>
            <a:r>
              <a:rPr lang="he-IL" b="1" u="sng" dirty="0">
                <a:cs typeface="+mj-cs"/>
              </a:rPr>
              <a:t>תוֹ</a:t>
            </a:r>
            <a:r>
              <a:rPr lang="he-IL" b="1" dirty="0">
                <a:cs typeface="+mj-cs"/>
              </a:rPr>
              <a:t>  ויְדַבֵּר </a:t>
            </a:r>
            <a:r>
              <a:rPr lang="he-IL" b="1" dirty="0" err="1">
                <a:cs typeface="+mj-cs"/>
              </a:rPr>
              <a:t>יוֹס</a:t>
            </a:r>
            <a:r>
              <a:rPr lang="he-IL" b="1" dirty="0">
                <a:cs typeface="+mj-cs"/>
              </a:rPr>
              <a:t>ֵף אֶל בֵּית פַּרְ</a:t>
            </a:r>
            <a:r>
              <a:rPr lang="he-IL" b="1" dirty="0" err="1">
                <a:cs typeface="+mj-cs"/>
              </a:rPr>
              <a:t>עֹה לֵאמ</a:t>
            </a:r>
            <a:r>
              <a:rPr lang="he-IL" b="1" dirty="0">
                <a:cs typeface="+mj-cs"/>
              </a:rPr>
              <a:t>ֹר</a:t>
            </a:r>
            <a:r>
              <a:rPr lang="he-IL" dirty="0">
                <a:cs typeface="+mj-cs"/>
              </a:rPr>
              <a:t>...". מדוע במשה כתוב "</a:t>
            </a:r>
            <a:r>
              <a:rPr lang="he-IL" b="1" dirty="0" err="1">
                <a:cs typeface="+mj-cs"/>
              </a:rPr>
              <a:t>ויתמו</a:t>
            </a:r>
            <a:r>
              <a:rPr lang="he-IL" dirty="0">
                <a:cs typeface="+mj-cs"/>
              </a:rPr>
              <a:t> ימי בכי אבל משה" ולעומת זאת ביעקב כתוב "</a:t>
            </a:r>
            <a:r>
              <a:rPr lang="he-IL" b="1" dirty="0">
                <a:cs typeface="+mj-cs"/>
              </a:rPr>
              <a:t>ויעברו</a:t>
            </a:r>
            <a:r>
              <a:rPr lang="he-IL" dirty="0">
                <a:cs typeface="+mj-cs"/>
              </a:rPr>
              <a:t>"? עונה על כך המדרש רבה: "</a:t>
            </a:r>
            <a:r>
              <a:rPr lang="he-IL" b="1" i="1" dirty="0">
                <a:cs typeface="+mj-cs"/>
              </a:rPr>
              <a:t>משה על ידי שלא היו לו בוכים כתיב </a:t>
            </a:r>
            <a:r>
              <a:rPr lang="he-IL" b="1" i="1" dirty="0" err="1">
                <a:cs typeface="+mj-cs"/>
              </a:rPr>
              <a:t>ויתמו</a:t>
            </a:r>
            <a:r>
              <a:rPr lang="he-IL" b="1" i="1" dirty="0">
                <a:cs typeface="+mj-cs"/>
              </a:rPr>
              <a:t>. אבל יעקב שהיו לו בוכים כתיב ויעברו ימי </a:t>
            </a:r>
            <a:r>
              <a:rPr lang="he-IL" b="1" i="1" dirty="0" err="1">
                <a:cs typeface="+mj-cs"/>
              </a:rPr>
              <a:t>בכיתו</a:t>
            </a:r>
            <a:r>
              <a:rPr lang="he-IL" dirty="0">
                <a:cs typeface="+mj-cs"/>
              </a:rPr>
              <a:t>". חוזרת השאלה: למה למשה לא היו בוכים?</a:t>
            </a:r>
            <a:endParaRPr lang="en-US" dirty="0">
              <a:cs typeface="+mj-cs"/>
            </a:endParaRPr>
          </a:p>
          <a:p>
            <a:pPr algn="r" rtl="1">
              <a:defRPr/>
            </a:pPr>
            <a:r>
              <a:rPr lang="he-IL" dirty="0">
                <a:cs typeface="+mj-cs"/>
              </a:rPr>
              <a:t> </a:t>
            </a:r>
            <a:endParaRPr lang="en-US" dirty="0">
              <a:cs typeface="+mj-cs"/>
            </a:endParaRPr>
          </a:p>
          <a:p>
            <a:pPr algn="r" rtl="1">
              <a:defRPr/>
            </a:pPr>
            <a:r>
              <a:rPr lang="he-IL" dirty="0">
                <a:cs typeface="+mj-cs"/>
              </a:rPr>
              <a:t>עונה על כך </a:t>
            </a:r>
            <a:r>
              <a:rPr lang="he-IL" b="1" dirty="0">
                <a:cs typeface="+mj-cs"/>
              </a:rPr>
              <a:t>הרב </a:t>
            </a:r>
            <a:r>
              <a:rPr lang="he-IL" b="1" dirty="0" err="1">
                <a:cs typeface="+mj-cs"/>
              </a:rPr>
              <a:t>טיקוצ'ינסקי</a:t>
            </a:r>
            <a:r>
              <a:rPr lang="he-IL" dirty="0">
                <a:cs typeface="+mj-cs"/>
              </a:rPr>
              <a:t> בספרו</a:t>
            </a:r>
            <a:r>
              <a:rPr lang="he-IL" b="1" dirty="0">
                <a:cs typeface="+mj-cs"/>
              </a:rPr>
              <a:t> גשר החיים </a:t>
            </a:r>
            <a:r>
              <a:rPr lang="he-IL" dirty="0">
                <a:cs typeface="+mj-cs"/>
              </a:rPr>
              <a:t>(חלק ב' פרק ט </a:t>
            </a:r>
            <a:r>
              <a:rPr lang="he-IL" dirty="0" err="1">
                <a:cs typeface="+mj-cs"/>
              </a:rPr>
              <a:t>פיסקא</a:t>
            </a:r>
            <a:r>
              <a:rPr lang="he-IL" dirty="0">
                <a:cs typeface="+mj-cs"/>
              </a:rPr>
              <a:t> ב'): במדרש מצינו שיהושע היה חפץ באמת לבכות ולהספיד על משה גם אחר שלושים יום עד שאמר לו הקב"ה: (</a:t>
            </a:r>
            <a:r>
              <a:rPr lang="he-IL" b="1" dirty="0">
                <a:cs typeface="+mj-cs"/>
              </a:rPr>
              <a:t>יהושע א' ב</a:t>
            </a:r>
            <a:r>
              <a:rPr lang="he-IL" dirty="0">
                <a:cs typeface="+mj-cs"/>
              </a:rPr>
              <a:t>):  </a:t>
            </a:r>
            <a:r>
              <a:rPr lang="he-IL" b="1" i="1" dirty="0">
                <a:cs typeface="+mj-cs"/>
              </a:rPr>
              <a:t>מֹשֶׁה עַבְדִּי מֵת וְעַתָּה </a:t>
            </a:r>
            <a:r>
              <a:rPr lang="he-IL" b="1" i="1" dirty="0" err="1">
                <a:cs typeface="+mj-cs"/>
              </a:rPr>
              <a:t>קוּ</a:t>
            </a:r>
            <a:r>
              <a:rPr lang="he-IL" b="1" i="1" dirty="0">
                <a:cs typeface="+mj-cs"/>
              </a:rPr>
              <a:t>ם עֲבֹר </a:t>
            </a:r>
            <a:r>
              <a:rPr lang="he-IL" b="1" i="1" dirty="0" err="1">
                <a:cs typeface="+mj-cs"/>
              </a:rPr>
              <a:t>אֶ</a:t>
            </a:r>
            <a:r>
              <a:rPr lang="he-IL" b="1" i="1" dirty="0">
                <a:cs typeface="+mj-cs"/>
              </a:rPr>
              <a:t>ת הַיַּרְדֵּן הַזֶּה </a:t>
            </a:r>
            <a:r>
              <a:rPr lang="he-IL" b="1" i="1" dirty="0" err="1">
                <a:cs typeface="+mj-cs"/>
              </a:rPr>
              <a:t>אַת</a:t>
            </a:r>
            <a:r>
              <a:rPr lang="he-IL" b="1" i="1" dirty="0">
                <a:cs typeface="+mj-cs"/>
              </a:rPr>
              <a:t>ָּ</a:t>
            </a:r>
            <a:r>
              <a:rPr lang="he-IL" b="1" i="1" dirty="0" err="1">
                <a:cs typeface="+mj-cs"/>
              </a:rPr>
              <a:t>ה </a:t>
            </a:r>
            <a:r>
              <a:rPr lang="he-IL" b="1" i="1" dirty="0">
                <a:cs typeface="+mj-cs"/>
              </a:rPr>
              <a:t>וְכָ</a:t>
            </a:r>
            <a:r>
              <a:rPr lang="he-IL" b="1" i="1" dirty="0" err="1">
                <a:cs typeface="+mj-cs"/>
              </a:rPr>
              <a:t>ל </a:t>
            </a:r>
            <a:r>
              <a:rPr lang="he-IL" b="1" i="1" dirty="0">
                <a:cs typeface="+mj-cs"/>
              </a:rPr>
              <a:t>הָעָ</a:t>
            </a:r>
            <a:r>
              <a:rPr lang="he-IL" b="1" i="1" dirty="0" err="1">
                <a:cs typeface="+mj-cs"/>
              </a:rPr>
              <a:t>ם </a:t>
            </a:r>
            <a:r>
              <a:rPr lang="he-IL" b="1" i="1" dirty="0">
                <a:cs typeface="+mj-cs"/>
              </a:rPr>
              <a:t>הַזֶּה </a:t>
            </a:r>
            <a:r>
              <a:rPr lang="he-IL" b="1" i="1" dirty="0" err="1">
                <a:cs typeface="+mj-cs"/>
              </a:rPr>
              <a:t>אֶ</a:t>
            </a:r>
            <a:r>
              <a:rPr lang="he-IL" b="1" i="1" dirty="0">
                <a:cs typeface="+mj-cs"/>
              </a:rPr>
              <a:t>ל הָאָרֶץ </a:t>
            </a:r>
            <a:r>
              <a:rPr lang="he-IL" b="1" i="1" dirty="0" err="1">
                <a:cs typeface="+mj-cs"/>
              </a:rPr>
              <a:t>אֲש</a:t>
            </a:r>
            <a:r>
              <a:rPr lang="he-IL" b="1" i="1" dirty="0">
                <a:cs typeface="+mj-cs"/>
              </a:rPr>
              <a:t>ֶׁ</a:t>
            </a:r>
            <a:r>
              <a:rPr lang="he-IL" b="1" i="1" dirty="0" err="1">
                <a:cs typeface="+mj-cs"/>
              </a:rPr>
              <a:t>ר </a:t>
            </a:r>
            <a:r>
              <a:rPr lang="he-IL" b="1" i="1" dirty="0">
                <a:cs typeface="+mj-cs"/>
              </a:rPr>
              <a:t>אָנֹכִי </a:t>
            </a:r>
            <a:r>
              <a:rPr lang="he-IL" b="1" i="1" dirty="0" err="1">
                <a:cs typeface="+mj-cs"/>
              </a:rPr>
              <a:t>נֹת</a:t>
            </a:r>
            <a:r>
              <a:rPr lang="he-IL" b="1" i="1" dirty="0">
                <a:cs typeface="+mj-cs"/>
              </a:rPr>
              <a:t>ֵן לָהֶם לִבְנֵי יִשְׂרָאֵל</a:t>
            </a:r>
            <a:r>
              <a:rPr lang="he-IL" dirty="0">
                <a:cs typeface="+mj-cs"/>
              </a:rPr>
              <a:t>: </a:t>
            </a:r>
            <a:r>
              <a:rPr lang="he-IL" dirty="0" err="1">
                <a:cs typeface="+mj-cs"/>
              </a:rPr>
              <a:t>לומר</a:t>
            </a:r>
            <a:r>
              <a:rPr lang="he-IL" dirty="0">
                <a:cs typeface="+mj-cs"/>
              </a:rPr>
              <a:t>, לא עת בכות ומספד עוד אלא עת להיכנס לא"י. עליכם להכין עצמכם לעליה לארץ. אין לכם זמן לאבל! מכאן אנו למדים שביחס למשה, "לא היו לו בוכים"-כי היו עסוקים בדברים אחרים, חשובים באותה שעה יותר מאשר הבכי. ואילו ביחס ליעקב, מיתת יעקב זירזה את  </a:t>
            </a:r>
            <a:r>
              <a:rPr lang="he-IL" dirty="0" err="1">
                <a:cs typeface="+mj-cs"/>
              </a:rPr>
              <a:t>שיעבודם</a:t>
            </a:r>
            <a:r>
              <a:rPr lang="he-IL" dirty="0">
                <a:cs typeface="+mj-cs"/>
              </a:rPr>
              <a:t> של בני ישראל והם נכנסו לתקופה בה הבכי היה שגור עליהם. עבורם בהחלט הייתה זו עת בכי. לפיכך עדיין לא תמו ימי </a:t>
            </a:r>
            <a:r>
              <a:rPr lang="he-IL" dirty="0" err="1">
                <a:cs typeface="+mj-cs"/>
              </a:rPr>
              <a:t>בכיתו</a:t>
            </a:r>
            <a:r>
              <a:rPr lang="he-IL" dirty="0">
                <a:cs typeface="+mj-cs"/>
              </a:rPr>
              <a:t> של יעקב.</a:t>
            </a:r>
            <a:endParaRPr lang="en-US" dirty="0">
              <a:cs typeface="+mj-cs"/>
            </a:endParaRPr>
          </a:p>
          <a:p>
            <a:pPr algn="r" rtl="1">
              <a:defRPr/>
            </a:pPr>
            <a:r>
              <a:rPr lang="he-IL" dirty="0">
                <a:cs typeface="+mj-cs"/>
              </a:rPr>
              <a:t>גם בימינו כך, וזו דרכו של עולם: אכן הבנים חייבים לומר קדיש בתפילתם במשך שנה, חובה שאינה מוטלת על הרעייה, אך הבנים אינם יכולים לעסוק באבל באינטנסיביות או בכלל שהרי יש להם משפחה לדאוג לה. לפיכך הבנים  אינם יכולים וגם אינם רשאים להתרכז ביגונם. עליהם להמשיך לפסוע "אל הארץ אשר אני נותן לבני ישראל". מה שאין כן מלכה:  לרעייתו של אלימלך, חסרונו אצלה הוא חלל שאינו יכול להתמלא. לכן נאמר אין אדם מת אלא על אשתו. </a:t>
            </a:r>
            <a:endParaRPr lang="en-US" dirty="0">
              <a:cs typeface="+mj-cs"/>
            </a:endParaRPr>
          </a:p>
          <a:p>
            <a:pPr algn="r" rtl="1">
              <a:defRPr/>
            </a:pPr>
            <a:endParaRPr lang="he-IL" dirty="0">
              <a:cs typeface="+mj-c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מציין מיקום של מספר שקופית 1"/>
          <p:cNvSpPr>
            <a:spLocks noGrp="1"/>
          </p:cNvSpPr>
          <p:nvPr>
            <p:ph type="sldNum" sz="quarter" idx="10"/>
          </p:nvPr>
        </p:nvSpPr>
        <p:spPr>
          <a:noFill/>
        </p:spPr>
        <p:txBody>
          <a:bodyPr/>
          <a:lstStyle/>
          <a:p>
            <a:fld id="{6E4F66A6-1209-4DA1-9E68-DAD7DC46E81A}" type="slidenum">
              <a:rPr lang="he-IL" smtClean="0"/>
              <a:pPr/>
              <a:t>42</a:t>
            </a:fld>
            <a:endParaRPr lang="en-US" smtClean="0"/>
          </a:p>
        </p:txBody>
      </p:sp>
      <p:sp>
        <p:nvSpPr>
          <p:cNvPr id="3" name="TextBox 2"/>
          <p:cNvSpPr txBox="1"/>
          <p:nvPr/>
        </p:nvSpPr>
        <p:spPr>
          <a:xfrm>
            <a:off x="313303" y="476405"/>
            <a:ext cx="7022173" cy="7025515"/>
          </a:xfrm>
          <a:prstGeom prst="rect">
            <a:avLst/>
          </a:prstGeom>
          <a:noFill/>
        </p:spPr>
        <p:txBody>
          <a:bodyPr lIns="99569" tIns="49785" rIns="99569" bIns="49785" rtlCol="1">
            <a:spAutoFit/>
          </a:bodyPr>
          <a:lstStyle/>
          <a:p>
            <a:pPr algn="r" rtl="1">
              <a:defRPr/>
            </a:pPr>
            <a:r>
              <a:rPr lang="he-IL" b="1" i="1" u="sng" dirty="0">
                <a:cs typeface="+mj-cs"/>
              </a:rPr>
              <a:t>אלימלך ומלכה</a:t>
            </a:r>
            <a:endParaRPr lang="en-US" dirty="0">
              <a:cs typeface="+mj-cs"/>
            </a:endParaRPr>
          </a:p>
          <a:p>
            <a:pPr algn="r" rtl="1">
              <a:defRPr/>
            </a:pPr>
            <a:r>
              <a:rPr lang="he-IL" b="1" i="1" dirty="0">
                <a:cs typeface="+mj-cs"/>
              </a:rPr>
              <a:t> </a:t>
            </a:r>
            <a:endParaRPr lang="en-US" dirty="0">
              <a:cs typeface="+mj-cs"/>
            </a:endParaRPr>
          </a:p>
          <a:p>
            <a:pPr algn="r" rtl="1">
              <a:defRPr/>
            </a:pPr>
            <a:r>
              <a:rPr lang="he-IL" dirty="0">
                <a:cs typeface="+mj-cs"/>
              </a:rPr>
              <a:t>כתוב בגמרא (</a:t>
            </a:r>
            <a:r>
              <a:rPr lang="he-IL" dirty="0" err="1">
                <a:cs typeface="+mj-cs"/>
              </a:rPr>
              <a:t>ב"מ</a:t>
            </a:r>
            <a:r>
              <a:rPr lang="he-IL" dirty="0">
                <a:cs typeface="+mj-cs"/>
              </a:rPr>
              <a:t> נ"ט ע"א) "</a:t>
            </a:r>
            <a:r>
              <a:rPr lang="he-IL" b="1" i="1" dirty="0" err="1">
                <a:cs typeface="+mj-cs"/>
              </a:rPr>
              <a:t>א"ר</a:t>
            </a:r>
            <a:r>
              <a:rPr lang="he-IL" b="1" i="1" dirty="0">
                <a:cs typeface="+mj-cs"/>
              </a:rPr>
              <a:t> חלבו, לעולם יהא אדם זהיר בכבוד אשתו, שאין הברכה שורה בתוך ביתו של אדם אלא בשביל אשתו, שנאמר</a:t>
            </a:r>
            <a:r>
              <a:rPr lang="he-IL" dirty="0">
                <a:cs typeface="+mj-cs"/>
              </a:rPr>
              <a:t> (בפרשת לך </a:t>
            </a:r>
            <a:r>
              <a:rPr lang="he-IL" dirty="0" err="1">
                <a:cs typeface="+mj-cs"/>
              </a:rPr>
              <a:t>לך</a:t>
            </a:r>
            <a:r>
              <a:rPr lang="he-IL" dirty="0">
                <a:cs typeface="+mj-cs"/>
              </a:rPr>
              <a:t>, פרשת השבוע שחלף, בראשית </a:t>
            </a:r>
            <a:r>
              <a:rPr lang="he-IL" dirty="0" err="1">
                <a:cs typeface="+mj-cs"/>
              </a:rPr>
              <a:t>יב</a:t>
            </a:r>
            <a:r>
              <a:rPr lang="he-IL" dirty="0">
                <a:cs typeface="+mj-cs"/>
              </a:rPr>
              <a:t>, ט"ז) </a:t>
            </a:r>
            <a:r>
              <a:rPr lang="he-IL" b="1" i="1" dirty="0">
                <a:cs typeface="+mj-cs"/>
              </a:rPr>
              <a:t>ולאברם היטיב בעבורה</a:t>
            </a:r>
            <a:r>
              <a:rPr lang="he-IL" dirty="0">
                <a:cs typeface="+mj-cs"/>
              </a:rPr>
              <a:t>". התנהגותו של אלימלך ויחסו לרעייתו היו דוגמא ליישום </a:t>
            </a:r>
            <a:r>
              <a:rPr lang="he-IL" dirty="0" err="1">
                <a:cs typeface="+mj-cs"/>
              </a:rPr>
              <a:t>מירבי</a:t>
            </a:r>
            <a:r>
              <a:rPr lang="he-IL" dirty="0">
                <a:cs typeface="+mj-cs"/>
              </a:rPr>
              <a:t>  של דברי רבי חלבו. ראינו כיצד אלימלך תמיד התייחס למלכה בעדינות ובכבוד.  ראינו כיצד תמיד פנה אליה במתינות ובדרך ארץ. תמיד ציפה למוצא פיה ואינני זוכר מקרה בו הוא הביע, בנחרצות,  אי הסכמה למה שמלכה אמרה. תמיד הם שוחחו ביניהם בשקט, בשלווה. מלכה שתחיה  התייחסה אל אלימלך באותה צורה: בין השניים שררה הרמוניה מופלאה ושקט ורוגע. עם זאת  היא קינאה לכבודו ושמרה עליו מכל משמר. זכור לי כיצד  מלכה ישבה באבל על אחד מהוריה שנפטר  שעה שאלימלך שהה בבית חולים. בהיותה בבית היא דאגה כל הזמן לבריאותו של בעלה ורעה. אלימלך  היה נזר תפארתה כפי שהיא הייתה משוש חייו.  אבידה קשה היא למלכה. </a:t>
            </a:r>
            <a:endParaRPr lang="en-US" dirty="0">
              <a:cs typeface="+mj-cs"/>
            </a:endParaRPr>
          </a:p>
          <a:p>
            <a:pPr algn="r" rtl="1">
              <a:defRPr/>
            </a:pPr>
            <a:r>
              <a:rPr lang="he-IL" dirty="0">
                <a:cs typeface="+mj-cs"/>
              </a:rPr>
              <a:t>מכל מקום גם למלכה נגיד: (גשר החיים, שם):"</a:t>
            </a:r>
            <a:r>
              <a:rPr lang="he-IL" b="1" i="1" dirty="0">
                <a:cs typeface="+mj-cs"/>
              </a:rPr>
              <a:t>ויותר מ-י"ב חודש אין להספיד עוד בכל אופן, כי אז כבר נפרדה הנשמה לגמרי מענייני העולם שאז עולה ואינה יורדת עוד"</a:t>
            </a:r>
            <a:r>
              <a:rPr lang="he-IL" dirty="0">
                <a:cs typeface="+mj-cs"/>
              </a:rPr>
              <a:t>. יש בהתכנסות זו להגיד למלכה: חבריו וידידיו של אלימלך מכירים באבלך ויודעים מהם רגשותייך ומשתתפים בצערך. אנא </a:t>
            </a:r>
            <a:r>
              <a:rPr lang="he-IL" dirty="0" err="1">
                <a:cs typeface="+mj-cs"/>
              </a:rPr>
              <a:t>מיצאי</a:t>
            </a:r>
            <a:r>
              <a:rPr lang="he-IL" dirty="0">
                <a:cs typeface="+mj-cs"/>
              </a:rPr>
              <a:t> בכך נוחם מעט והזמן שחולף ירפא את שיברך וימלא חסרונך.</a:t>
            </a:r>
            <a:endParaRPr lang="en-US" dirty="0">
              <a:cs typeface="+mj-cs"/>
            </a:endParaRPr>
          </a:p>
          <a:p>
            <a:pPr algn="r" rtl="1">
              <a:defRPr/>
            </a:pPr>
            <a:r>
              <a:rPr lang="he-IL" dirty="0">
                <a:cs typeface="+mj-cs"/>
              </a:rPr>
              <a:t> </a:t>
            </a:r>
            <a:endParaRPr lang="en-US" dirty="0">
              <a:cs typeface="+mj-cs"/>
            </a:endParaRPr>
          </a:p>
          <a:p>
            <a:pPr algn="r" rtl="1">
              <a:defRPr/>
            </a:pPr>
            <a:r>
              <a:rPr lang="he-IL" dirty="0">
                <a:cs typeface="+mj-cs"/>
              </a:rPr>
              <a:t>ויהי רצון שזכותו של אלימלך נ"ע תגן על מלכה, על אראל רענן ונעם  ילדיו ובני ביתם, על חבריו ועל כל עם ישראל. ובילע המוות לנצח ומחה ד' דמעה מעל כל פנים.</a:t>
            </a:r>
            <a:endParaRPr lang="en-US" dirty="0">
              <a:cs typeface="+mj-cs"/>
            </a:endParaRPr>
          </a:p>
          <a:p>
            <a:pPr algn="r" rtl="1">
              <a:defRPr/>
            </a:pPr>
            <a:r>
              <a:rPr lang="he-IL" dirty="0">
                <a:cs typeface="+mj-cs"/>
              </a:rPr>
              <a:t> </a:t>
            </a:r>
            <a:endParaRPr lang="en-US" dirty="0">
              <a:cs typeface="+mj-cs"/>
            </a:endParaRPr>
          </a:p>
          <a:p>
            <a:pPr algn="r" rtl="1">
              <a:defRPr/>
            </a:pPr>
            <a:r>
              <a:rPr lang="he-IL" dirty="0">
                <a:cs typeface="+mj-cs"/>
              </a:rPr>
              <a:t> </a:t>
            </a:r>
            <a:endParaRPr lang="en-US" dirty="0">
              <a:cs typeface="+mj-cs"/>
            </a:endParaRPr>
          </a:p>
          <a:p>
            <a:pPr algn="r" rtl="1">
              <a:defRPr/>
            </a:pPr>
            <a:r>
              <a:rPr lang="he-IL" i="1" dirty="0">
                <a:cs typeface="+mj-cs"/>
              </a:rPr>
              <a:t>שמואל בן  ח.י. דוד הכהן </a:t>
            </a:r>
            <a:r>
              <a:rPr lang="he-IL" i="1" dirty="0" err="1">
                <a:cs typeface="+mj-cs"/>
              </a:rPr>
              <a:t>רכטמן</a:t>
            </a:r>
            <a:endParaRPr lang="en-US" dirty="0">
              <a:cs typeface="+mj-cs"/>
            </a:endParaRPr>
          </a:p>
          <a:p>
            <a:pPr algn="r">
              <a:defRPr/>
            </a:pPr>
            <a:endParaRPr lang="he-IL" dirty="0">
              <a:cs typeface="+mj-c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3" descr="DSCN2886"/>
          <p:cNvPicPr>
            <a:picLocks noChangeAspect="1" noChangeArrowheads="1"/>
          </p:cNvPicPr>
          <p:nvPr/>
        </p:nvPicPr>
        <p:blipFill>
          <a:blip r:embed="rId2" cstate="print"/>
          <a:srcRect/>
          <a:stretch>
            <a:fillRect/>
          </a:stretch>
        </p:blipFill>
        <p:spPr bwMode="auto">
          <a:xfrm>
            <a:off x="343058" y="2407730"/>
            <a:ext cx="7013422" cy="5149626"/>
          </a:xfrm>
          <a:prstGeom prst="rect">
            <a:avLst/>
          </a:prstGeom>
          <a:noFill/>
          <a:ln w="9525">
            <a:noFill/>
            <a:miter lim="800000"/>
            <a:headEnd/>
            <a:tailEnd/>
          </a:ln>
        </p:spPr>
      </p:pic>
      <p:sp>
        <p:nvSpPr>
          <p:cNvPr id="45059" name="מציין מיקום של מספר שקופית 2"/>
          <p:cNvSpPr>
            <a:spLocks noGrp="1"/>
          </p:cNvSpPr>
          <p:nvPr>
            <p:ph type="sldNum" sz="quarter" idx="10"/>
          </p:nvPr>
        </p:nvSpPr>
        <p:spPr>
          <a:noFill/>
        </p:spPr>
        <p:txBody>
          <a:bodyPr/>
          <a:lstStyle/>
          <a:p>
            <a:fld id="{B90A4C53-9ABB-421F-B4F1-C4C6317EC8F6}" type="slidenum">
              <a:rPr lang="he-IL" smtClean="0"/>
              <a:pPr/>
              <a:t>43</a:t>
            </a:fld>
            <a:endParaRPr lang="en-US"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מציין מיקום של מספר שקופית 3"/>
          <p:cNvSpPr>
            <a:spLocks noGrp="1"/>
          </p:cNvSpPr>
          <p:nvPr>
            <p:ph type="sldNum" sz="quarter" idx="10"/>
          </p:nvPr>
        </p:nvSpPr>
        <p:spPr>
          <a:noFill/>
        </p:spPr>
        <p:txBody>
          <a:bodyPr/>
          <a:lstStyle/>
          <a:p>
            <a:fld id="{1592F9AB-3E78-4CF2-9FC7-4291F679937C}" type="slidenum">
              <a:rPr lang="he-IL" smtClean="0"/>
              <a:pPr/>
              <a:t>44</a:t>
            </a:fld>
            <a:endParaRPr lang="en-US" smtClean="0"/>
          </a:p>
        </p:txBody>
      </p:sp>
      <p:sp>
        <p:nvSpPr>
          <p:cNvPr id="5" name="TextBox 4"/>
          <p:cNvSpPr txBox="1"/>
          <p:nvPr/>
        </p:nvSpPr>
        <p:spPr>
          <a:xfrm>
            <a:off x="598449" y="346165"/>
            <a:ext cx="6329363" cy="1100816"/>
          </a:xfrm>
          <a:prstGeom prst="rect">
            <a:avLst/>
          </a:prstGeom>
          <a:noFill/>
        </p:spPr>
        <p:txBody>
          <a:bodyPr wrap="none" lIns="99569" tIns="49785" rIns="99569" bIns="49785">
            <a:spAutoFit/>
          </a:bodyPr>
          <a:lstStyle/>
          <a:p>
            <a:pPr algn="ctr">
              <a:defRPr/>
            </a:pPr>
            <a:r>
              <a:rPr lang="he-IL" sz="2600" dirty="0">
                <a:cs typeface="+mj-cs"/>
              </a:rPr>
              <a:t>ויטראז' ברכת </a:t>
            </a:r>
            <a:r>
              <a:rPr lang="he-IL" sz="2600" dirty="0" smtClean="0">
                <a:cs typeface="+mj-cs"/>
              </a:rPr>
              <a:t>יעקב </a:t>
            </a:r>
            <a:r>
              <a:rPr lang="he-IL" sz="2600" dirty="0">
                <a:cs typeface="+mj-cs"/>
              </a:rPr>
              <a:t>לשבטים (</a:t>
            </a:r>
            <a:r>
              <a:rPr lang="he-IL" dirty="0">
                <a:cs typeface="+mj-cs"/>
              </a:rPr>
              <a:t>בראשית מ"ט</a:t>
            </a:r>
            <a:r>
              <a:rPr lang="he-IL" sz="2600" dirty="0">
                <a:cs typeface="+mj-cs"/>
              </a:rPr>
              <a:t>)</a:t>
            </a:r>
            <a:endParaRPr lang="he-IL" dirty="0">
              <a:cs typeface="+mj-cs"/>
            </a:endParaRPr>
          </a:p>
          <a:p>
            <a:pPr algn="ctr">
              <a:defRPr/>
            </a:pPr>
            <a:r>
              <a:rPr lang="he-IL" sz="2600" dirty="0">
                <a:cs typeface="+mj-cs"/>
              </a:rPr>
              <a:t>בבית הכנסת "אהבת ישראל" בגבעת שמואל</a:t>
            </a:r>
            <a:r>
              <a:rPr lang="he-IL" sz="3900" dirty="0">
                <a:cs typeface="+mj-cs"/>
              </a:rPr>
              <a:t> </a:t>
            </a:r>
            <a:endParaRPr lang="en-US" sz="3900" dirty="0">
              <a:cs typeface="+mj-cs"/>
            </a:endParaRPr>
          </a:p>
        </p:txBody>
      </p:sp>
      <p:pic>
        <p:nvPicPr>
          <p:cNvPr id="46084" name="Picture 5" descr="C:\Documents and Settings\eshliselberg\Desktop\AbaBook\done\maya\IMG_6740-M7.jpg"/>
          <p:cNvPicPr>
            <a:picLocks noChangeAspect="1" noChangeArrowheads="1"/>
          </p:cNvPicPr>
          <p:nvPr/>
        </p:nvPicPr>
        <p:blipFill>
          <a:blip r:embed="rId2" cstate="print"/>
          <a:srcRect/>
          <a:stretch>
            <a:fillRect/>
          </a:stretch>
        </p:blipFill>
        <p:spPr bwMode="auto">
          <a:xfrm>
            <a:off x="4233958" y="1480624"/>
            <a:ext cx="2522171" cy="2467708"/>
          </a:xfrm>
          <a:prstGeom prst="rect">
            <a:avLst/>
          </a:prstGeom>
          <a:noFill/>
          <a:ln w="9525">
            <a:noFill/>
            <a:miter lim="800000"/>
            <a:headEnd/>
            <a:tailEnd/>
          </a:ln>
        </p:spPr>
      </p:pic>
      <p:pic>
        <p:nvPicPr>
          <p:cNvPr id="46085" name="Picture 6" descr="C:\Documents and Settings\eshliselberg\Desktop\AbaBook\done\maya\IMG_6731-M5.jpg"/>
          <p:cNvPicPr>
            <a:picLocks noChangeArrowheads="1"/>
          </p:cNvPicPr>
          <p:nvPr/>
        </p:nvPicPr>
        <p:blipFill>
          <a:blip r:embed="rId3" cstate="print"/>
          <a:srcRect/>
          <a:stretch>
            <a:fillRect/>
          </a:stretch>
        </p:blipFill>
        <p:spPr bwMode="auto">
          <a:xfrm>
            <a:off x="738623" y="1470342"/>
            <a:ext cx="2520421" cy="2467708"/>
          </a:xfrm>
          <a:prstGeom prst="rect">
            <a:avLst/>
          </a:prstGeom>
          <a:noFill/>
          <a:ln w="9525">
            <a:noFill/>
            <a:miter lim="800000"/>
            <a:headEnd/>
            <a:tailEnd/>
          </a:ln>
        </p:spPr>
      </p:pic>
      <p:pic>
        <p:nvPicPr>
          <p:cNvPr id="46086" name="Picture 7" descr="C:\Documents and Settings\eshliselberg\Desktop\AbaBook\done\maya\IMG_6720-M10.jpg"/>
          <p:cNvPicPr>
            <a:picLocks noChangeArrowheads="1"/>
          </p:cNvPicPr>
          <p:nvPr/>
        </p:nvPicPr>
        <p:blipFill>
          <a:blip r:embed="rId4" cstate="print"/>
          <a:srcRect/>
          <a:stretch>
            <a:fillRect/>
          </a:stretch>
        </p:blipFill>
        <p:spPr bwMode="auto">
          <a:xfrm rot="10800000">
            <a:off x="4211203" y="4363044"/>
            <a:ext cx="2520421" cy="2467708"/>
          </a:xfrm>
          <a:prstGeom prst="rect">
            <a:avLst/>
          </a:prstGeom>
          <a:noFill/>
          <a:ln w="9525">
            <a:noFill/>
            <a:miter lim="800000"/>
            <a:headEnd/>
            <a:tailEnd/>
          </a:ln>
        </p:spPr>
      </p:pic>
      <p:pic>
        <p:nvPicPr>
          <p:cNvPr id="46087" name="Picture 8" descr="C:\Documents and Settings\eshliselberg\Desktop\AbaBook\done\maya\IMG_6744-M8.jpg"/>
          <p:cNvPicPr>
            <a:picLocks noChangeArrowheads="1"/>
          </p:cNvPicPr>
          <p:nvPr/>
        </p:nvPicPr>
        <p:blipFill>
          <a:blip r:embed="rId5" cstate="print"/>
          <a:srcRect/>
          <a:stretch>
            <a:fillRect/>
          </a:stretch>
        </p:blipFill>
        <p:spPr bwMode="auto">
          <a:xfrm>
            <a:off x="768379" y="4373326"/>
            <a:ext cx="2520421" cy="2467708"/>
          </a:xfrm>
          <a:prstGeom prst="rect">
            <a:avLst/>
          </a:prstGeom>
          <a:noFill/>
          <a:ln w="9525">
            <a:noFill/>
            <a:miter lim="800000"/>
            <a:headEnd/>
            <a:tailEnd/>
          </a:ln>
        </p:spPr>
      </p:pic>
      <p:pic>
        <p:nvPicPr>
          <p:cNvPr id="46088" name="Picture 9" descr="C:\Documents and Settings\eshliselberg\Desktop\AbaBook\done\maya\IMG_6750-M11.jpg"/>
          <p:cNvPicPr>
            <a:picLocks noChangeArrowheads="1"/>
          </p:cNvPicPr>
          <p:nvPr/>
        </p:nvPicPr>
        <p:blipFill>
          <a:blip r:embed="rId6" cstate="print"/>
          <a:srcRect/>
          <a:stretch>
            <a:fillRect/>
          </a:stretch>
        </p:blipFill>
        <p:spPr bwMode="auto">
          <a:xfrm>
            <a:off x="764878" y="7290020"/>
            <a:ext cx="2520421" cy="2467708"/>
          </a:xfrm>
          <a:prstGeom prst="rect">
            <a:avLst/>
          </a:prstGeom>
          <a:noFill/>
          <a:ln w="9525">
            <a:noFill/>
            <a:miter lim="800000"/>
            <a:headEnd/>
            <a:tailEnd/>
          </a:ln>
        </p:spPr>
      </p:pic>
      <p:pic>
        <p:nvPicPr>
          <p:cNvPr id="46089" name="Picture 10" descr="C:\Documents and Settings\eshliselberg\Desktop\AbaBook\done\maya\IMG_6706-M1.jpg"/>
          <p:cNvPicPr>
            <a:picLocks noChangeArrowheads="1"/>
          </p:cNvPicPr>
          <p:nvPr/>
        </p:nvPicPr>
        <p:blipFill>
          <a:blip r:embed="rId7" cstate="print"/>
          <a:srcRect/>
          <a:stretch>
            <a:fillRect/>
          </a:stretch>
        </p:blipFill>
        <p:spPr bwMode="auto">
          <a:xfrm>
            <a:off x="4249710" y="7290020"/>
            <a:ext cx="2520421" cy="24677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מציין מיקום של מספר שקופית 1"/>
          <p:cNvSpPr>
            <a:spLocks noGrp="1"/>
          </p:cNvSpPr>
          <p:nvPr>
            <p:ph type="sldNum" sz="quarter" idx="10"/>
          </p:nvPr>
        </p:nvSpPr>
        <p:spPr>
          <a:noFill/>
        </p:spPr>
        <p:txBody>
          <a:bodyPr/>
          <a:lstStyle/>
          <a:p>
            <a:fld id="{09841AAA-91F4-4EF1-AF4D-5F7FB59D6CAC}" type="slidenum">
              <a:rPr lang="he-IL" smtClean="0"/>
              <a:pPr/>
              <a:t>45</a:t>
            </a:fld>
            <a:endParaRPr lang="en-US" smtClean="0"/>
          </a:p>
        </p:txBody>
      </p:sp>
      <p:pic>
        <p:nvPicPr>
          <p:cNvPr id="47107" name="Picture 5" descr="C:\Documents and Settings\eshliselberg\Desktop\AbaBook\done\maya\IMG_6714-M2.jpg"/>
          <p:cNvPicPr>
            <a:picLocks noChangeArrowheads="1"/>
          </p:cNvPicPr>
          <p:nvPr/>
        </p:nvPicPr>
        <p:blipFill>
          <a:blip r:embed="rId2" cstate="print"/>
          <a:srcRect/>
          <a:stretch>
            <a:fillRect/>
          </a:stretch>
        </p:blipFill>
        <p:spPr bwMode="auto">
          <a:xfrm>
            <a:off x="4237458" y="1478911"/>
            <a:ext cx="2520421" cy="2467708"/>
          </a:xfrm>
          <a:prstGeom prst="rect">
            <a:avLst/>
          </a:prstGeom>
          <a:noFill/>
          <a:ln w="9525">
            <a:noFill/>
            <a:miter lim="800000"/>
            <a:headEnd/>
            <a:tailEnd/>
          </a:ln>
        </p:spPr>
      </p:pic>
      <p:pic>
        <p:nvPicPr>
          <p:cNvPr id="47108" name="Picture 6" descr="C:\Documents and Settings\eshliselberg\Desktop\AbaBook\done\maya\IMG_6733-M6.jpg"/>
          <p:cNvPicPr>
            <a:picLocks noChangeArrowheads="1"/>
          </p:cNvPicPr>
          <p:nvPr/>
        </p:nvPicPr>
        <p:blipFill>
          <a:blip r:embed="rId3" cstate="print"/>
          <a:srcRect/>
          <a:stretch>
            <a:fillRect/>
          </a:stretch>
        </p:blipFill>
        <p:spPr bwMode="auto">
          <a:xfrm>
            <a:off x="775380" y="1478911"/>
            <a:ext cx="2520421" cy="2467708"/>
          </a:xfrm>
          <a:prstGeom prst="rect">
            <a:avLst/>
          </a:prstGeom>
          <a:noFill/>
          <a:ln w="9525">
            <a:noFill/>
            <a:miter lim="800000"/>
            <a:headEnd/>
            <a:tailEnd/>
          </a:ln>
        </p:spPr>
      </p:pic>
      <p:pic>
        <p:nvPicPr>
          <p:cNvPr id="47109" name="Picture 7" descr="C:\Documents and Settings\eshliselberg\Desktop\AbaBook\done\maya\IMG_6728-M4.jpg"/>
          <p:cNvPicPr>
            <a:picLocks noChangeArrowheads="1"/>
          </p:cNvPicPr>
          <p:nvPr/>
        </p:nvPicPr>
        <p:blipFill>
          <a:blip r:embed="rId4" cstate="print"/>
          <a:srcRect/>
          <a:stretch>
            <a:fillRect/>
          </a:stretch>
        </p:blipFill>
        <p:spPr bwMode="auto">
          <a:xfrm>
            <a:off x="4240959" y="4373326"/>
            <a:ext cx="2520421" cy="2467708"/>
          </a:xfrm>
          <a:prstGeom prst="rect">
            <a:avLst/>
          </a:prstGeom>
          <a:noFill/>
          <a:ln w="9525">
            <a:noFill/>
            <a:miter lim="800000"/>
            <a:headEnd/>
            <a:tailEnd/>
          </a:ln>
        </p:spPr>
      </p:pic>
      <p:pic>
        <p:nvPicPr>
          <p:cNvPr id="47110" name="Picture 8" descr="C:\Documents and Settings\eshliselberg\Desktop\AbaBook\done\maya\IMG_6725-M3.jpg"/>
          <p:cNvPicPr>
            <a:picLocks noChangeArrowheads="1"/>
          </p:cNvPicPr>
          <p:nvPr/>
        </p:nvPicPr>
        <p:blipFill>
          <a:blip r:embed="rId5" cstate="print"/>
          <a:srcRect/>
          <a:stretch>
            <a:fillRect/>
          </a:stretch>
        </p:blipFill>
        <p:spPr bwMode="auto">
          <a:xfrm>
            <a:off x="766628" y="4371613"/>
            <a:ext cx="2520421" cy="2467708"/>
          </a:xfrm>
          <a:prstGeom prst="rect">
            <a:avLst/>
          </a:prstGeom>
          <a:noFill/>
          <a:ln w="9525">
            <a:noFill/>
            <a:miter lim="800000"/>
            <a:headEnd/>
            <a:tailEnd/>
          </a:ln>
        </p:spPr>
      </p:pic>
      <p:pic>
        <p:nvPicPr>
          <p:cNvPr id="47111" name="Picture 9" descr="C:\Documents and Settings\eshliselberg\Desktop\AbaBook\done\maya\IMG_6746-M9.jpg"/>
          <p:cNvPicPr>
            <a:picLocks noChangeArrowheads="1"/>
          </p:cNvPicPr>
          <p:nvPr/>
        </p:nvPicPr>
        <p:blipFill>
          <a:blip r:embed="rId6" cstate="print"/>
          <a:srcRect/>
          <a:stretch>
            <a:fillRect/>
          </a:stretch>
        </p:blipFill>
        <p:spPr bwMode="auto">
          <a:xfrm>
            <a:off x="4240959" y="7290020"/>
            <a:ext cx="2520421" cy="2467708"/>
          </a:xfrm>
          <a:prstGeom prst="rect">
            <a:avLst/>
          </a:prstGeom>
          <a:noFill/>
          <a:ln w="9525">
            <a:noFill/>
            <a:miter lim="800000"/>
            <a:headEnd/>
            <a:tailEnd/>
          </a:ln>
        </p:spPr>
      </p:pic>
      <p:pic>
        <p:nvPicPr>
          <p:cNvPr id="47112" name="Picture 10" descr="C:\Documents and Settings\eshliselberg\Desktop\AbaBook\done\maya\IMG_6755-M12.jpg"/>
          <p:cNvPicPr>
            <a:picLocks noChangeArrowheads="1"/>
          </p:cNvPicPr>
          <p:nvPr/>
        </p:nvPicPr>
        <p:blipFill>
          <a:blip r:embed="rId7" cstate="print"/>
          <a:srcRect/>
          <a:stretch>
            <a:fillRect/>
          </a:stretch>
        </p:blipFill>
        <p:spPr bwMode="auto">
          <a:xfrm>
            <a:off x="778881" y="7290020"/>
            <a:ext cx="2520421" cy="24677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מציין מיקום של מספר שקופית 1"/>
          <p:cNvSpPr>
            <a:spLocks noGrp="1"/>
          </p:cNvSpPr>
          <p:nvPr>
            <p:ph type="sldNum" sz="quarter" idx="10"/>
          </p:nvPr>
        </p:nvSpPr>
        <p:spPr>
          <a:noFill/>
        </p:spPr>
        <p:txBody>
          <a:bodyPr/>
          <a:lstStyle/>
          <a:p>
            <a:fld id="{999BEF0A-34F4-4186-90E4-4A93B311B63E}" type="slidenum">
              <a:rPr lang="he-IL" smtClean="0"/>
              <a:pPr/>
              <a:t>46</a:t>
            </a:fld>
            <a:endParaRPr lang="en-US" smtClean="0"/>
          </a:p>
        </p:txBody>
      </p:sp>
      <p:pic>
        <p:nvPicPr>
          <p:cNvPr id="3" name="תמונה 2" descr="IMG_6590.jpg"/>
          <p:cNvPicPr>
            <a:picLocks noChangeAspect="1"/>
          </p:cNvPicPr>
          <p:nvPr/>
        </p:nvPicPr>
        <p:blipFill>
          <a:blip r:embed="rId2" cstate="print"/>
          <a:stretch>
            <a:fillRect/>
          </a:stretch>
        </p:blipFill>
        <p:spPr>
          <a:xfrm>
            <a:off x="365027" y="2372527"/>
            <a:ext cx="6970267" cy="3821713"/>
          </a:xfrm>
          <a:prstGeom prst="rect">
            <a:avLst/>
          </a:prstGeom>
          <a:ln>
            <a:noFill/>
          </a:ln>
          <a:effectLst>
            <a:outerShdw blurRad="190500" algn="tl" rotWithShape="0">
              <a:srgbClr val="000000">
                <a:alpha val="70000"/>
              </a:srgbClr>
            </a:outerShdw>
            <a:reflection blurRad="6350" stA="50000" endA="300" endPos="90000" dist="50800" dir="5400000" sy="-100000" algn="bl" rotWithShape="0"/>
          </a:effectLst>
        </p:spPr>
      </p:pic>
      <p:sp>
        <p:nvSpPr>
          <p:cNvPr id="4" name="TextBox 3"/>
          <p:cNvSpPr txBox="1"/>
          <p:nvPr/>
        </p:nvSpPr>
        <p:spPr>
          <a:xfrm>
            <a:off x="348309" y="358162"/>
            <a:ext cx="6987167" cy="1901035"/>
          </a:xfrm>
          <a:prstGeom prst="rect">
            <a:avLst/>
          </a:prstGeom>
          <a:noFill/>
        </p:spPr>
        <p:txBody>
          <a:bodyPr lIns="99569" tIns="49785" rIns="99569" bIns="49785" rtlCol="1">
            <a:spAutoFit/>
          </a:bodyPr>
          <a:lstStyle/>
          <a:p>
            <a:pPr algn="ctr" rtl="1">
              <a:defRPr/>
            </a:pPr>
            <a:r>
              <a:rPr lang="he-IL" sz="2600" b="1" dirty="0">
                <a:cs typeface="+mj-cs"/>
              </a:rPr>
              <a:t>"ארץ </a:t>
            </a:r>
            <a:r>
              <a:rPr lang="he-IL" sz="2600" b="1" dirty="0" err="1">
                <a:cs typeface="+mj-cs"/>
              </a:rPr>
              <a:t>חטה</a:t>
            </a:r>
            <a:r>
              <a:rPr lang="he-IL" sz="2600" b="1" dirty="0">
                <a:cs typeface="+mj-cs"/>
              </a:rPr>
              <a:t> ושעורה וגפן ותאנה ורמון </a:t>
            </a:r>
          </a:p>
          <a:p>
            <a:pPr algn="ctr" rtl="1">
              <a:defRPr/>
            </a:pPr>
            <a:r>
              <a:rPr lang="he-IL" sz="2600" b="1" dirty="0">
                <a:cs typeface="+mj-cs"/>
              </a:rPr>
              <a:t>ארץ זית שמן ודבש"</a:t>
            </a:r>
          </a:p>
          <a:p>
            <a:pPr algn="ctr" rtl="1">
              <a:defRPr/>
            </a:pPr>
            <a:r>
              <a:rPr lang="he-IL" sz="1300" b="1" dirty="0">
                <a:cs typeface="+mj-cs"/>
              </a:rPr>
              <a:t>                                                            (דברים: ח', </a:t>
            </a:r>
            <a:r>
              <a:rPr lang="he-IL" sz="1300" b="1" dirty="0" err="1">
                <a:cs typeface="+mj-cs"/>
              </a:rPr>
              <a:t>ח</a:t>
            </a:r>
            <a:r>
              <a:rPr lang="he-IL" sz="1300" b="1" dirty="0">
                <a:cs typeface="+mj-cs"/>
              </a:rPr>
              <a:t>')</a:t>
            </a:r>
          </a:p>
          <a:p>
            <a:pPr algn="ctr" rtl="1">
              <a:defRPr/>
            </a:pPr>
            <a:r>
              <a:rPr lang="he-IL" sz="2600" b="1" dirty="0" err="1">
                <a:cs typeface="+mj-cs"/>
              </a:rPr>
              <a:t>ויטראז</a:t>
            </a:r>
            <a:r>
              <a:rPr lang="he-IL" sz="2600" b="1" dirty="0">
                <a:cs typeface="+mj-cs"/>
              </a:rPr>
              <a:t>' שבעת המינים </a:t>
            </a:r>
          </a:p>
          <a:p>
            <a:pPr algn="ctr" rtl="1">
              <a:defRPr/>
            </a:pPr>
            <a:r>
              <a:rPr lang="he-IL" sz="2600" b="1" dirty="0">
                <a:cs typeface="+mj-cs"/>
              </a:rPr>
              <a:t>חלונות בבית הכנסת המרכזי בגבעת שמואל</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descr="tanach_c"/>
          <p:cNvPicPr>
            <a:picLocks noChangeAspect="1" noChangeArrowheads="1"/>
          </p:cNvPicPr>
          <p:nvPr/>
        </p:nvPicPr>
        <p:blipFill>
          <a:blip r:embed="rId2" cstate="print"/>
          <a:srcRect/>
          <a:stretch>
            <a:fillRect/>
          </a:stretch>
        </p:blipFill>
        <p:spPr bwMode="auto">
          <a:xfrm>
            <a:off x="367561" y="490114"/>
            <a:ext cx="6931158" cy="95915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1"/>
          <p:cNvSpPr>
            <a:spLocks noGrp="1"/>
          </p:cNvSpPr>
          <p:nvPr>
            <p:ph type="sldNum" sz="quarter" idx="10"/>
          </p:nvPr>
        </p:nvSpPr>
        <p:spPr>
          <a:noFill/>
        </p:spPr>
        <p:txBody>
          <a:bodyPr/>
          <a:lstStyle/>
          <a:p>
            <a:fld id="{3E8B7EE4-247E-4763-8316-C3102AD8896A}" type="slidenum">
              <a:rPr lang="he-IL" smtClean="0"/>
              <a:pPr/>
              <a:t>48</a:t>
            </a:fld>
            <a:endParaRPr lang="en-US" smtClean="0"/>
          </a:p>
        </p:txBody>
      </p:sp>
      <p:sp>
        <p:nvSpPr>
          <p:cNvPr id="50179" name="TextBox 2"/>
          <p:cNvSpPr txBox="1">
            <a:spLocks noChangeArrowheads="1"/>
          </p:cNvSpPr>
          <p:nvPr/>
        </p:nvSpPr>
        <p:spPr bwMode="auto">
          <a:xfrm>
            <a:off x="1321471" y="289614"/>
            <a:ext cx="5249126" cy="839206"/>
          </a:xfrm>
          <a:prstGeom prst="rect">
            <a:avLst/>
          </a:prstGeom>
          <a:noFill/>
          <a:ln w="9525">
            <a:noFill/>
            <a:miter lim="800000"/>
            <a:headEnd/>
            <a:tailEnd/>
          </a:ln>
        </p:spPr>
        <p:txBody>
          <a:bodyPr lIns="99569" tIns="49785" rIns="99569" bIns="49785">
            <a:spAutoFit/>
          </a:bodyPr>
          <a:lstStyle/>
          <a:p>
            <a:pPr algn="r" rtl="1"/>
            <a:r>
              <a:rPr lang="he-IL" sz="4800" dirty="0">
                <a:cs typeface="Guttman Mantova" pitchFamily="2" charset="-79"/>
              </a:rPr>
              <a:t>רוח היהדות והתנ"ך</a:t>
            </a:r>
            <a:endParaRPr lang="en-US" sz="4800" dirty="0">
              <a:cs typeface="Guttman Mantova" pitchFamily="2" charset="-79"/>
            </a:endParaRPr>
          </a:p>
        </p:txBody>
      </p:sp>
      <p:sp>
        <p:nvSpPr>
          <p:cNvPr id="50180" name="TextBox 3"/>
          <p:cNvSpPr txBox="1">
            <a:spLocks noChangeArrowheads="1"/>
          </p:cNvSpPr>
          <p:nvPr/>
        </p:nvSpPr>
        <p:spPr bwMode="auto">
          <a:xfrm>
            <a:off x="2886233" y="1089904"/>
            <a:ext cx="2445158" cy="439097"/>
          </a:xfrm>
          <a:prstGeom prst="rect">
            <a:avLst/>
          </a:prstGeom>
          <a:noFill/>
          <a:ln w="9525">
            <a:noFill/>
            <a:miter lim="800000"/>
            <a:headEnd/>
            <a:tailEnd/>
          </a:ln>
        </p:spPr>
        <p:txBody>
          <a:bodyPr lIns="99569" tIns="49785" rIns="99569" bIns="49785">
            <a:spAutoFit/>
          </a:bodyPr>
          <a:lstStyle/>
          <a:p>
            <a:pPr algn="r" rtl="1"/>
            <a:r>
              <a:rPr lang="he-IL" sz="2200" dirty="0" smtClean="0">
                <a:cs typeface="Guttman Mantova" pitchFamily="2" charset="-79"/>
              </a:rPr>
              <a:t>פיסול </a:t>
            </a:r>
            <a:r>
              <a:rPr lang="he-IL" sz="2200" dirty="0">
                <a:cs typeface="Guttman Mantova" pitchFamily="2" charset="-79"/>
              </a:rPr>
              <a:t>בשיש ועץ זית</a:t>
            </a:r>
            <a:endParaRPr lang="en-US" sz="2200" dirty="0">
              <a:cs typeface="Guttman Mantova" pitchFamily="2" charset="-79"/>
            </a:endParaRPr>
          </a:p>
        </p:txBody>
      </p:sp>
      <p:pic>
        <p:nvPicPr>
          <p:cNvPr id="50181" name="Picture 2" descr="C:\Documents and Settings\eshliselberg\My Documents\My Pictures\aba\Wsite\mayaphoto02_std.jpg"/>
          <p:cNvPicPr>
            <a:picLocks noChangeAspect="1" noChangeArrowheads="1"/>
          </p:cNvPicPr>
          <p:nvPr/>
        </p:nvPicPr>
        <p:blipFill>
          <a:blip r:embed="rId2" cstate="print"/>
          <a:srcRect/>
          <a:stretch>
            <a:fillRect/>
          </a:stretch>
        </p:blipFill>
        <p:spPr bwMode="auto">
          <a:xfrm>
            <a:off x="796383" y="1907333"/>
            <a:ext cx="3171530" cy="4626952"/>
          </a:xfrm>
          <a:prstGeom prst="rect">
            <a:avLst/>
          </a:prstGeom>
          <a:noFill/>
          <a:ln w="9525">
            <a:noFill/>
            <a:miter lim="800000"/>
            <a:headEnd/>
            <a:tailEnd/>
          </a:ln>
        </p:spPr>
      </p:pic>
      <p:sp>
        <p:nvSpPr>
          <p:cNvPr id="50182" name="TextBox 5"/>
          <p:cNvSpPr txBox="1">
            <a:spLocks noChangeArrowheads="1"/>
          </p:cNvSpPr>
          <p:nvPr/>
        </p:nvSpPr>
        <p:spPr bwMode="auto">
          <a:xfrm>
            <a:off x="4984832" y="1941607"/>
            <a:ext cx="2137108" cy="563802"/>
          </a:xfrm>
          <a:prstGeom prst="rect">
            <a:avLst/>
          </a:prstGeom>
          <a:noFill/>
          <a:ln w="9525">
            <a:noFill/>
            <a:miter lim="800000"/>
            <a:headEnd/>
            <a:tailEnd/>
          </a:ln>
        </p:spPr>
        <p:txBody>
          <a:bodyPr wrap="none" lIns="99569" tIns="49785" rIns="99569" bIns="49785">
            <a:spAutoFit/>
          </a:bodyPr>
          <a:lstStyle/>
          <a:p>
            <a:pPr algn="r" rtl="1"/>
            <a:r>
              <a:rPr lang="he-IL" sz="3000" dirty="0">
                <a:cs typeface="Guttman Mantova" pitchFamily="2" charset="-79"/>
              </a:rPr>
              <a:t>תקיעת שופר</a:t>
            </a:r>
            <a:endParaRPr lang="en-US" sz="3000" dirty="0">
              <a:cs typeface="Guttman Mantova" pitchFamily="2" charset="-79"/>
            </a:endParaRPr>
          </a:p>
        </p:txBody>
      </p:sp>
      <p:pic>
        <p:nvPicPr>
          <p:cNvPr id="50183" name="Picture 3" descr="C:\Documents and Settings\eshliselberg\My Documents\My Pictures\aba\Wsite\mayaphoto12_std.jpg"/>
          <p:cNvPicPr>
            <a:picLocks noChangeAspect="1" noChangeArrowheads="1"/>
          </p:cNvPicPr>
          <p:nvPr/>
        </p:nvPicPr>
        <p:blipFill>
          <a:blip r:embed="rId3" cstate="print"/>
          <a:srcRect/>
          <a:stretch>
            <a:fillRect/>
          </a:stretch>
        </p:blipFill>
        <p:spPr bwMode="auto">
          <a:xfrm>
            <a:off x="4104436" y="5523210"/>
            <a:ext cx="3171530" cy="4626952"/>
          </a:xfrm>
          <a:prstGeom prst="rect">
            <a:avLst/>
          </a:prstGeom>
          <a:noFill/>
          <a:ln w="9525">
            <a:noFill/>
            <a:miter lim="800000"/>
            <a:headEnd/>
            <a:tailEnd/>
          </a:ln>
        </p:spPr>
      </p:pic>
      <p:sp>
        <p:nvSpPr>
          <p:cNvPr id="50184" name="TextBox 7"/>
          <p:cNvSpPr txBox="1">
            <a:spLocks noChangeArrowheads="1"/>
          </p:cNvSpPr>
          <p:nvPr/>
        </p:nvSpPr>
        <p:spPr bwMode="auto">
          <a:xfrm>
            <a:off x="1424738" y="7523082"/>
            <a:ext cx="2324388" cy="565516"/>
          </a:xfrm>
          <a:prstGeom prst="rect">
            <a:avLst/>
          </a:prstGeom>
          <a:noFill/>
          <a:ln w="9525">
            <a:noFill/>
            <a:miter lim="800000"/>
            <a:headEnd/>
            <a:tailEnd/>
          </a:ln>
        </p:spPr>
        <p:txBody>
          <a:bodyPr wrap="none" lIns="99569" tIns="49785" rIns="99569" bIns="49785">
            <a:spAutoFit/>
          </a:bodyPr>
          <a:lstStyle/>
          <a:p>
            <a:pPr algn="r" rtl="1"/>
            <a:r>
              <a:rPr lang="he-IL" sz="3000" dirty="0">
                <a:cs typeface="Guttman Mantova" pitchFamily="2" charset="-79"/>
              </a:rPr>
              <a:t>אהבת התורה</a:t>
            </a:r>
            <a:endParaRPr lang="en-US" sz="3000" dirty="0">
              <a:cs typeface="Guttman Mantova" pitchFamily="2" charset="-79"/>
            </a:endParaRPr>
          </a:p>
        </p:txBody>
      </p:sp>
      <p:sp>
        <p:nvSpPr>
          <p:cNvPr id="38921" name="TextBox 8"/>
          <p:cNvSpPr txBox="1">
            <a:spLocks noChangeArrowheads="1"/>
          </p:cNvSpPr>
          <p:nvPr/>
        </p:nvSpPr>
        <p:spPr bwMode="auto">
          <a:xfrm>
            <a:off x="4137691" y="2875565"/>
            <a:ext cx="3122522" cy="931539"/>
          </a:xfrm>
          <a:prstGeom prst="rect">
            <a:avLst/>
          </a:prstGeom>
          <a:noFill/>
          <a:ln w="9525">
            <a:noFill/>
            <a:miter lim="800000"/>
            <a:headEnd/>
            <a:tailEnd/>
          </a:ln>
        </p:spPr>
        <p:txBody>
          <a:bodyPr lIns="99569" tIns="49785" rIns="99569" bIns="49785">
            <a:spAutoFit/>
          </a:bodyPr>
          <a:lstStyle/>
          <a:p>
            <a:pPr algn="r" rtl="1">
              <a:defRPr/>
            </a:pPr>
            <a:r>
              <a:rPr lang="he-IL" dirty="0">
                <a:cs typeface="+mj-cs"/>
              </a:rPr>
              <a:t>"תקעו בחודש שופר </a:t>
            </a:r>
            <a:r>
              <a:rPr lang="he-IL" dirty="0" smtClean="0">
                <a:cs typeface="+mj-cs"/>
              </a:rPr>
              <a:t>בכסה ליום </a:t>
            </a:r>
            <a:r>
              <a:rPr lang="he-IL" dirty="0">
                <a:cs typeface="+mj-cs"/>
              </a:rPr>
              <a:t>חגנו"</a:t>
            </a:r>
          </a:p>
          <a:p>
            <a:pPr rtl="1">
              <a:defRPr/>
            </a:pPr>
            <a:r>
              <a:rPr lang="he-IL" sz="1700" dirty="0" smtClean="0">
                <a:cs typeface="+mj-cs"/>
              </a:rPr>
              <a:t>(</a:t>
            </a:r>
            <a:r>
              <a:rPr lang="he-IL" dirty="0" smtClean="0">
                <a:cs typeface="+mj-cs"/>
              </a:rPr>
              <a:t>תהלים </a:t>
            </a:r>
            <a:r>
              <a:rPr lang="he-IL" dirty="0">
                <a:cs typeface="+mj-cs"/>
              </a:rPr>
              <a:t>פ"א, ד</a:t>
            </a:r>
            <a:r>
              <a:rPr lang="he-IL" sz="1700" dirty="0">
                <a:cs typeface="+mj-cs"/>
              </a:rPr>
              <a:t>')</a:t>
            </a:r>
            <a:endParaRPr lang="en-US" sz="1700" dirty="0">
              <a:cs typeface="+mj-cs"/>
            </a:endParaRPr>
          </a:p>
        </p:txBody>
      </p:sp>
      <p:sp>
        <p:nvSpPr>
          <p:cNvPr id="38922" name="TextBox 9"/>
          <p:cNvSpPr txBox="1">
            <a:spLocks noChangeArrowheads="1"/>
          </p:cNvSpPr>
          <p:nvPr/>
        </p:nvSpPr>
        <p:spPr bwMode="auto">
          <a:xfrm>
            <a:off x="451576" y="8390207"/>
            <a:ext cx="3575848" cy="931539"/>
          </a:xfrm>
          <a:prstGeom prst="rect">
            <a:avLst/>
          </a:prstGeom>
          <a:noFill/>
          <a:ln w="9525">
            <a:noFill/>
            <a:miter lim="800000"/>
            <a:headEnd/>
            <a:tailEnd/>
          </a:ln>
        </p:spPr>
        <p:txBody>
          <a:bodyPr lIns="99569" tIns="49785" rIns="99569" bIns="49785">
            <a:spAutoFit/>
          </a:bodyPr>
          <a:lstStyle/>
          <a:p>
            <a:pPr algn="r" rtl="1">
              <a:defRPr/>
            </a:pPr>
            <a:r>
              <a:rPr lang="he-IL" dirty="0">
                <a:cs typeface="+mj-cs"/>
              </a:rPr>
              <a:t>"מה אהבתי תורתך כל היום היא שיחתי"</a:t>
            </a:r>
          </a:p>
          <a:p>
            <a:pPr rtl="1">
              <a:defRPr/>
            </a:pPr>
            <a:r>
              <a:rPr lang="he-IL" dirty="0" smtClean="0"/>
              <a:t>(</a:t>
            </a:r>
            <a:r>
              <a:rPr lang="he-IL" dirty="0" smtClean="0">
                <a:cs typeface="+mj-cs"/>
              </a:rPr>
              <a:t>תהלים קי"ט</a:t>
            </a:r>
            <a:r>
              <a:rPr lang="he-IL" dirty="0">
                <a:cs typeface="+mj-cs"/>
              </a:rPr>
              <a:t>, צ"ז)</a:t>
            </a:r>
            <a:endParaRPr lang="en-US" dirty="0">
              <a:cs typeface="+mj-cs"/>
            </a:endParaRPr>
          </a:p>
        </p:txBody>
      </p:sp>
      <p:pic>
        <p:nvPicPr>
          <p:cNvPr id="50187" name="Picture 11" descr="C:\Documents and Settings\eshliselberg\My Documents\My Pictures\49R.jpg"/>
          <p:cNvPicPr>
            <a:picLocks noChangeAspect="1" noChangeArrowheads="1"/>
          </p:cNvPicPr>
          <p:nvPr/>
        </p:nvPicPr>
        <p:blipFill>
          <a:blip r:embed="rId4" cstate="print"/>
          <a:srcRect/>
          <a:stretch>
            <a:fillRect/>
          </a:stretch>
        </p:blipFill>
        <p:spPr bwMode="auto">
          <a:xfrm>
            <a:off x="4093935" y="5528351"/>
            <a:ext cx="3192533" cy="4647516"/>
          </a:xfrm>
          <a:prstGeom prst="rect">
            <a:avLst/>
          </a:prstGeom>
          <a:noFill/>
          <a:ln w="9525">
            <a:noFill/>
            <a:miter lim="800000"/>
            <a:headEnd/>
            <a:tailEnd/>
          </a:ln>
        </p:spPr>
      </p:pic>
      <p:pic>
        <p:nvPicPr>
          <p:cNvPr id="50188" name="Picture 12" descr="C:\Documents and Settings\eshliselberg\My Documents\My Pictures\49L.jpg"/>
          <p:cNvPicPr>
            <a:picLocks noChangeAspect="1" noChangeArrowheads="1"/>
          </p:cNvPicPr>
          <p:nvPr/>
        </p:nvPicPr>
        <p:blipFill>
          <a:blip r:embed="rId5" cstate="print"/>
          <a:srcRect/>
          <a:stretch>
            <a:fillRect/>
          </a:stretch>
        </p:blipFill>
        <p:spPr bwMode="auto">
          <a:xfrm>
            <a:off x="799884" y="1909046"/>
            <a:ext cx="3192533" cy="46475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1"/>
          <p:cNvSpPr>
            <a:spLocks noGrp="1"/>
          </p:cNvSpPr>
          <p:nvPr>
            <p:ph type="sldNum" sz="quarter" idx="10"/>
          </p:nvPr>
        </p:nvSpPr>
        <p:spPr>
          <a:noFill/>
        </p:spPr>
        <p:txBody>
          <a:bodyPr/>
          <a:lstStyle/>
          <a:p>
            <a:fld id="{891AAC48-AECD-43B8-BF15-9677CCA40022}" type="slidenum">
              <a:rPr lang="he-IL" smtClean="0"/>
              <a:pPr/>
              <a:t>49</a:t>
            </a:fld>
            <a:endParaRPr lang="en-US" smtClean="0"/>
          </a:p>
        </p:txBody>
      </p:sp>
      <p:pic>
        <p:nvPicPr>
          <p:cNvPr id="51203" name="Picture 2" descr="C:\Documents and Settings\eshliselberg\My Documents\My Pictures\aba\Wsite\mayaphoto15_std.jpg"/>
          <p:cNvPicPr>
            <a:picLocks noChangeAspect="1" noChangeArrowheads="1"/>
          </p:cNvPicPr>
          <p:nvPr/>
        </p:nvPicPr>
        <p:blipFill>
          <a:blip r:embed="rId2" cstate="print"/>
          <a:srcRect/>
          <a:stretch>
            <a:fillRect/>
          </a:stretch>
        </p:blipFill>
        <p:spPr bwMode="auto">
          <a:xfrm>
            <a:off x="458577" y="375298"/>
            <a:ext cx="3150526" cy="4626952"/>
          </a:xfrm>
          <a:prstGeom prst="rect">
            <a:avLst/>
          </a:prstGeom>
          <a:noFill/>
          <a:ln w="9525">
            <a:noFill/>
            <a:miter lim="800000"/>
            <a:headEnd/>
            <a:tailEnd/>
          </a:ln>
        </p:spPr>
      </p:pic>
      <p:pic>
        <p:nvPicPr>
          <p:cNvPr id="51204" name="Picture 4" descr="C:\Documents and Settings\eshliselberg\My Documents\My Pictures\aba\Wsite\mayaphoto23_std.jpg"/>
          <p:cNvPicPr>
            <a:picLocks noChangeAspect="1" noChangeArrowheads="1"/>
          </p:cNvPicPr>
          <p:nvPr/>
        </p:nvPicPr>
        <p:blipFill>
          <a:blip r:embed="rId3" cstate="print"/>
          <a:srcRect/>
          <a:stretch>
            <a:fillRect/>
          </a:stretch>
        </p:blipFill>
        <p:spPr bwMode="auto">
          <a:xfrm>
            <a:off x="3866397" y="5379261"/>
            <a:ext cx="3150526" cy="4626952"/>
          </a:xfrm>
          <a:prstGeom prst="rect">
            <a:avLst/>
          </a:prstGeom>
          <a:noFill/>
          <a:ln w="9525">
            <a:noFill/>
            <a:miter lim="800000"/>
            <a:headEnd/>
            <a:tailEnd/>
          </a:ln>
        </p:spPr>
      </p:pic>
      <p:sp>
        <p:nvSpPr>
          <p:cNvPr id="40965" name="TextBox 5"/>
          <p:cNvSpPr txBox="1">
            <a:spLocks noChangeArrowheads="1"/>
          </p:cNvSpPr>
          <p:nvPr/>
        </p:nvSpPr>
        <p:spPr bwMode="auto">
          <a:xfrm>
            <a:off x="4528007" y="781441"/>
            <a:ext cx="2140607" cy="565516"/>
          </a:xfrm>
          <a:prstGeom prst="rect">
            <a:avLst/>
          </a:prstGeom>
          <a:noFill/>
          <a:ln w="9525">
            <a:noFill/>
            <a:miter lim="800000"/>
            <a:headEnd/>
            <a:tailEnd/>
          </a:ln>
        </p:spPr>
        <p:txBody>
          <a:bodyPr wrap="none" lIns="99569" tIns="49785" rIns="99569" bIns="49785">
            <a:spAutoFit/>
          </a:bodyPr>
          <a:lstStyle/>
          <a:p>
            <a:pPr algn="r" rtl="1">
              <a:defRPr/>
            </a:pPr>
            <a:r>
              <a:rPr lang="he-IL" sz="3000" dirty="0">
                <a:cs typeface="+mj-cs"/>
              </a:rPr>
              <a:t>שמחת תורה</a:t>
            </a:r>
            <a:endParaRPr lang="en-US" sz="3000" dirty="0">
              <a:cs typeface="+mj-cs"/>
            </a:endParaRPr>
          </a:p>
        </p:txBody>
      </p:sp>
      <p:sp>
        <p:nvSpPr>
          <p:cNvPr id="40966" name="TextBox 6"/>
          <p:cNvSpPr txBox="1">
            <a:spLocks noChangeArrowheads="1"/>
          </p:cNvSpPr>
          <p:nvPr/>
        </p:nvSpPr>
        <p:spPr bwMode="auto">
          <a:xfrm>
            <a:off x="2154611" y="5768267"/>
            <a:ext cx="1333723" cy="565516"/>
          </a:xfrm>
          <a:prstGeom prst="rect">
            <a:avLst/>
          </a:prstGeom>
          <a:noFill/>
          <a:ln w="9525">
            <a:noFill/>
            <a:miter lim="800000"/>
            <a:headEnd/>
            <a:tailEnd/>
          </a:ln>
        </p:spPr>
        <p:txBody>
          <a:bodyPr lIns="99569" tIns="49785" rIns="99569" bIns="49785">
            <a:spAutoFit/>
          </a:bodyPr>
          <a:lstStyle/>
          <a:p>
            <a:pPr algn="r" rtl="1">
              <a:defRPr/>
            </a:pPr>
            <a:r>
              <a:rPr lang="he-IL" sz="3000" dirty="0">
                <a:cs typeface="+mj-cs"/>
              </a:rPr>
              <a:t>תפילה</a:t>
            </a:r>
            <a:endParaRPr lang="en-US" sz="3000" dirty="0">
              <a:cs typeface="+mj-cs"/>
            </a:endParaRPr>
          </a:p>
        </p:txBody>
      </p:sp>
      <p:sp>
        <p:nvSpPr>
          <p:cNvPr id="40967" name="TextBox 6"/>
          <p:cNvSpPr txBox="1">
            <a:spLocks noChangeArrowheads="1"/>
          </p:cNvSpPr>
          <p:nvPr/>
        </p:nvSpPr>
        <p:spPr bwMode="auto">
          <a:xfrm>
            <a:off x="3719372" y="1701691"/>
            <a:ext cx="3262545" cy="931539"/>
          </a:xfrm>
          <a:prstGeom prst="rect">
            <a:avLst/>
          </a:prstGeom>
          <a:noFill/>
          <a:ln w="9525">
            <a:noFill/>
            <a:miter lim="800000"/>
            <a:headEnd/>
            <a:tailEnd/>
          </a:ln>
        </p:spPr>
        <p:txBody>
          <a:bodyPr lIns="99569" tIns="49785" rIns="99569" bIns="49785">
            <a:spAutoFit/>
          </a:bodyPr>
          <a:lstStyle/>
          <a:p>
            <a:pPr algn="r" rtl="1">
              <a:defRPr/>
            </a:pPr>
            <a:r>
              <a:rPr lang="he-IL" dirty="0">
                <a:cs typeface="+mj-cs"/>
              </a:rPr>
              <a:t>"טוב לי תורת פיך מאלפי זהב וכסף"</a:t>
            </a:r>
          </a:p>
          <a:p>
            <a:pPr rtl="1">
              <a:defRPr/>
            </a:pPr>
            <a:r>
              <a:rPr lang="he-IL" dirty="0" smtClean="0">
                <a:cs typeface="+mj-cs"/>
              </a:rPr>
              <a:t>(תהלים </a:t>
            </a:r>
            <a:r>
              <a:rPr lang="he-IL" dirty="0">
                <a:cs typeface="+mj-cs"/>
              </a:rPr>
              <a:t>קי"ט,</a:t>
            </a:r>
            <a:r>
              <a:rPr lang="he-IL" dirty="0"/>
              <a:t> ע"ב</a:t>
            </a:r>
            <a:r>
              <a:rPr lang="he-IL" dirty="0">
                <a:cs typeface="+mj-cs"/>
              </a:rPr>
              <a:t>)</a:t>
            </a:r>
            <a:endParaRPr lang="en-US" dirty="0">
              <a:cs typeface="+mj-cs"/>
            </a:endParaRPr>
          </a:p>
        </p:txBody>
      </p:sp>
      <p:sp>
        <p:nvSpPr>
          <p:cNvPr id="40968" name="TextBox 7"/>
          <p:cNvSpPr txBox="1">
            <a:spLocks noChangeArrowheads="1"/>
          </p:cNvSpPr>
          <p:nvPr/>
        </p:nvSpPr>
        <p:spPr bwMode="auto">
          <a:xfrm>
            <a:off x="636104" y="6978129"/>
            <a:ext cx="3165530" cy="931539"/>
          </a:xfrm>
          <a:prstGeom prst="rect">
            <a:avLst/>
          </a:prstGeom>
          <a:noFill/>
          <a:ln w="9525">
            <a:noFill/>
            <a:miter lim="800000"/>
            <a:headEnd/>
            <a:tailEnd/>
          </a:ln>
        </p:spPr>
        <p:txBody>
          <a:bodyPr wrap="square" lIns="99569" tIns="49785" rIns="99569" bIns="49785">
            <a:spAutoFit/>
          </a:bodyPr>
          <a:lstStyle/>
          <a:p>
            <a:pPr algn="r" rtl="1">
              <a:defRPr/>
            </a:pPr>
            <a:r>
              <a:rPr lang="he-IL" dirty="0">
                <a:cs typeface="+mj-cs"/>
              </a:rPr>
              <a:t>"ויתפלל אלישע </a:t>
            </a:r>
            <a:r>
              <a:rPr lang="he-IL" dirty="0" smtClean="0">
                <a:cs typeface="+mj-cs"/>
              </a:rPr>
              <a:t>ויאמר ה' </a:t>
            </a:r>
            <a:r>
              <a:rPr lang="he-IL" dirty="0">
                <a:cs typeface="+mj-cs"/>
              </a:rPr>
              <a:t>פקח נא את עיניו ויראה"</a:t>
            </a:r>
          </a:p>
          <a:p>
            <a:pPr rtl="1">
              <a:defRPr/>
            </a:pPr>
            <a:r>
              <a:rPr lang="he-IL" dirty="0">
                <a:cs typeface="+mj-cs"/>
              </a:rPr>
              <a:t>(מלכים ב' ו'</a:t>
            </a:r>
            <a:r>
              <a:rPr lang="en-US" dirty="0">
                <a:cs typeface="+mj-cs"/>
              </a:rPr>
              <a:t>,</a:t>
            </a:r>
            <a:r>
              <a:rPr lang="he-IL" dirty="0">
                <a:cs typeface="+mj-cs"/>
              </a:rPr>
              <a:t> י"ח</a:t>
            </a:r>
            <a:r>
              <a:rPr lang="he-IL" dirty="0" smtClean="0">
                <a:cs typeface="+mj-cs"/>
              </a:rPr>
              <a:t>)   </a:t>
            </a:r>
            <a:endParaRPr lang="en-US" dirty="0">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
          <p:cNvSpPr>
            <a:spLocks noChangeArrowheads="1"/>
          </p:cNvSpPr>
          <p:nvPr/>
        </p:nvSpPr>
        <p:spPr bwMode="auto">
          <a:xfrm>
            <a:off x="2138857" y="407857"/>
            <a:ext cx="3901402" cy="6362916"/>
          </a:xfrm>
          <a:prstGeom prst="rect">
            <a:avLst/>
          </a:prstGeom>
          <a:noFill/>
          <a:ln w="34925" cmpd="tri">
            <a:solidFill>
              <a:schemeClr val="bg1"/>
            </a:solidFill>
            <a:miter lim="800000"/>
            <a:headEnd/>
            <a:tailEnd/>
          </a:ln>
        </p:spPr>
        <p:txBody>
          <a:bodyPr wrap="none" lIns="99569" tIns="49785" rIns="99569" bIns="49785" anchor="ctr"/>
          <a:lstStyle/>
          <a:p>
            <a:pPr algn="r" rtl="1"/>
            <a:endParaRPr lang="he-IL"/>
          </a:p>
        </p:txBody>
      </p:sp>
      <p:sp>
        <p:nvSpPr>
          <p:cNvPr id="6147" name="מציין מיקום של מספר שקופית 7"/>
          <p:cNvSpPr>
            <a:spLocks noGrp="1"/>
          </p:cNvSpPr>
          <p:nvPr>
            <p:ph type="sldNum" sz="quarter" idx="10"/>
          </p:nvPr>
        </p:nvSpPr>
        <p:spPr>
          <a:noFill/>
        </p:spPr>
        <p:txBody>
          <a:bodyPr/>
          <a:lstStyle/>
          <a:p>
            <a:fld id="{EB991952-BE2F-4FBF-9A7F-F83E55730018}" type="slidenum">
              <a:rPr lang="he-IL" smtClean="0"/>
              <a:pPr/>
              <a:t>5</a:t>
            </a:fld>
            <a:endParaRPr lang="en-US" smtClean="0"/>
          </a:p>
        </p:txBody>
      </p:sp>
      <p:pic>
        <p:nvPicPr>
          <p:cNvPr id="9" name="Picture 4" descr="f250"/>
          <p:cNvPicPr>
            <a:picLocks noChangeAspect="1" noChangeArrowheads="1"/>
          </p:cNvPicPr>
          <p:nvPr/>
        </p:nvPicPr>
        <p:blipFill>
          <a:blip r:embed="rId3" cstate="print"/>
          <a:srcRect/>
          <a:stretch>
            <a:fillRect/>
          </a:stretch>
        </p:blipFill>
        <p:spPr bwMode="auto">
          <a:xfrm>
            <a:off x="1970648" y="2133889"/>
            <a:ext cx="4043598" cy="64364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149" name="Rectangle 10"/>
          <p:cNvSpPr>
            <a:spLocks noChangeArrowheads="1"/>
          </p:cNvSpPr>
          <p:nvPr/>
        </p:nvSpPr>
        <p:spPr bwMode="auto">
          <a:xfrm>
            <a:off x="2051343" y="2179808"/>
            <a:ext cx="3901402" cy="6361202"/>
          </a:xfrm>
          <a:prstGeom prst="rect">
            <a:avLst/>
          </a:prstGeom>
          <a:noFill/>
          <a:ln w="34925" cmpd="tri">
            <a:solidFill>
              <a:schemeClr val="bg1"/>
            </a:solidFill>
            <a:miter lim="800000"/>
            <a:headEnd/>
            <a:tailEnd/>
          </a:ln>
        </p:spPr>
        <p:txBody>
          <a:bodyPr wrap="none" lIns="99569" tIns="49785" rIns="99569" bIns="49785" anchor="ctr"/>
          <a:lstStyle/>
          <a:p>
            <a:pPr algn="r" rtl="1"/>
            <a:endParaRPr lang="he-IL"/>
          </a:p>
        </p:txBody>
      </p:sp>
      <p:sp>
        <p:nvSpPr>
          <p:cNvPr id="6" name="TextBox 5"/>
          <p:cNvSpPr txBox="1"/>
          <p:nvPr/>
        </p:nvSpPr>
        <p:spPr>
          <a:xfrm>
            <a:off x="2287633" y="798578"/>
            <a:ext cx="3339558" cy="839206"/>
          </a:xfrm>
          <a:prstGeom prst="rect">
            <a:avLst/>
          </a:prstGeom>
          <a:noFill/>
        </p:spPr>
        <p:txBody>
          <a:bodyPr lIns="99569" tIns="49785" rIns="99569" bIns="49785" rtlCol="1">
            <a:spAutoFit/>
          </a:bodyPr>
          <a:lstStyle/>
          <a:p>
            <a:pPr algn="ctr" rtl="1">
              <a:defRPr/>
            </a:pPr>
            <a:r>
              <a:rPr lang="he-IL" sz="4800" dirty="0">
                <a:cs typeface="+mj-cs"/>
              </a:rPr>
              <a:t>בגרות</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1"/>
          <p:cNvSpPr>
            <a:spLocks noGrp="1"/>
          </p:cNvSpPr>
          <p:nvPr>
            <p:ph type="sldNum" sz="quarter" idx="10"/>
          </p:nvPr>
        </p:nvSpPr>
        <p:spPr>
          <a:noFill/>
        </p:spPr>
        <p:txBody>
          <a:bodyPr/>
          <a:lstStyle/>
          <a:p>
            <a:fld id="{E7812DE5-7197-46DF-A7C4-13D35A8D307B}" type="slidenum">
              <a:rPr lang="he-IL" smtClean="0"/>
              <a:pPr/>
              <a:t>50</a:t>
            </a:fld>
            <a:endParaRPr lang="en-US" smtClean="0"/>
          </a:p>
        </p:txBody>
      </p:sp>
      <p:pic>
        <p:nvPicPr>
          <p:cNvPr id="52227" name="Picture 2" descr="C:\Documents and Settings\eshliselberg\My Documents\My Pictures\aba\new\HR6K0401C.jpg"/>
          <p:cNvPicPr>
            <a:picLocks noChangeAspect="1" noChangeArrowheads="1"/>
          </p:cNvPicPr>
          <p:nvPr/>
        </p:nvPicPr>
        <p:blipFill>
          <a:blip r:embed="rId2" cstate="print"/>
          <a:srcRect/>
          <a:stretch>
            <a:fillRect/>
          </a:stretch>
        </p:blipFill>
        <p:spPr bwMode="auto">
          <a:xfrm>
            <a:off x="498834" y="503824"/>
            <a:ext cx="4163945" cy="5094789"/>
          </a:xfrm>
          <a:prstGeom prst="rect">
            <a:avLst/>
          </a:prstGeom>
          <a:noFill/>
          <a:ln w="9525">
            <a:noFill/>
            <a:miter lim="800000"/>
            <a:headEnd/>
            <a:tailEnd/>
          </a:ln>
        </p:spPr>
      </p:pic>
      <p:sp>
        <p:nvSpPr>
          <p:cNvPr id="43012" name="TextBox 3"/>
          <p:cNvSpPr txBox="1">
            <a:spLocks noChangeArrowheads="1"/>
          </p:cNvSpPr>
          <p:nvPr/>
        </p:nvSpPr>
        <p:spPr bwMode="auto">
          <a:xfrm>
            <a:off x="4274214" y="1532036"/>
            <a:ext cx="2464412" cy="565516"/>
          </a:xfrm>
          <a:prstGeom prst="rect">
            <a:avLst/>
          </a:prstGeom>
          <a:noFill/>
          <a:ln w="9525">
            <a:noFill/>
            <a:miter lim="800000"/>
            <a:headEnd/>
            <a:tailEnd/>
          </a:ln>
        </p:spPr>
        <p:txBody>
          <a:bodyPr wrap="none" lIns="99569" tIns="49785" rIns="99569" bIns="49785">
            <a:spAutoFit/>
          </a:bodyPr>
          <a:lstStyle/>
          <a:p>
            <a:pPr algn="r" rtl="1">
              <a:defRPr/>
            </a:pPr>
            <a:r>
              <a:rPr lang="he-IL" sz="3000" dirty="0">
                <a:cs typeface="+mj-cs"/>
              </a:rPr>
              <a:t>איש חסיד היה</a:t>
            </a:r>
            <a:endParaRPr lang="en-US" sz="3000" dirty="0">
              <a:cs typeface="+mj-cs"/>
            </a:endParaRPr>
          </a:p>
        </p:txBody>
      </p:sp>
      <p:pic>
        <p:nvPicPr>
          <p:cNvPr id="52229" name="Picture 3" descr="C:\Documents and Settings\eshliselberg\My Documents\My Pictures\aba\new\CRW_4599.tif"/>
          <p:cNvPicPr>
            <a:picLocks noChangeAspect="1" noChangeArrowheads="1"/>
          </p:cNvPicPr>
          <p:nvPr/>
        </p:nvPicPr>
        <p:blipFill>
          <a:blip r:embed="rId3" cstate="print"/>
          <a:srcRect/>
          <a:stretch>
            <a:fillRect/>
          </a:stretch>
        </p:blipFill>
        <p:spPr bwMode="auto">
          <a:xfrm>
            <a:off x="3591601" y="4671508"/>
            <a:ext cx="3708870" cy="5444381"/>
          </a:xfrm>
          <a:prstGeom prst="rect">
            <a:avLst/>
          </a:prstGeom>
          <a:noFill/>
          <a:ln w="9525">
            <a:noFill/>
            <a:miter lim="800000"/>
            <a:headEnd/>
            <a:tailEnd/>
          </a:ln>
        </p:spPr>
      </p:pic>
      <p:sp>
        <p:nvSpPr>
          <p:cNvPr id="8" name="TextBox 5"/>
          <p:cNvSpPr txBox="1">
            <a:spLocks noChangeArrowheads="1"/>
          </p:cNvSpPr>
          <p:nvPr/>
        </p:nvSpPr>
        <p:spPr bwMode="auto">
          <a:xfrm>
            <a:off x="696617" y="6722791"/>
            <a:ext cx="3070013" cy="565516"/>
          </a:xfrm>
          <a:prstGeom prst="rect">
            <a:avLst/>
          </a:prstGeom>
          <a:noFill/>
          <a:ln w="9525">
            <a:noFill/>
            <a:miter lim="800000"/>
            <a:headEnd/>
            <a:tailEnd/>
          </a:ln>
        </p:spPr>
        <p:txBody>
          <a:bodyPr wrap="none" lIns="99569" tIns="49785" rIns="99569" bIns="49785">
            <a:spAutoFit/>
          </a:bodyPr>
          <a:lstStyle/>
          <a:p>
            <a:pPr algn="r" rtl="1">
              <a:defRPr/>
            </a:pPr>
            <a:r>
              <a:rPr lang="he-IL" sz="3000" dirty="0">
                <a:cs typeface="+mj-cs"/>
              </a:rPr>
              <a:t>הדלקת נרות שבת</a:t>
            </a:r>
            <a:endParaRPr lang="en-US" sz="3000" dirty="0">
              <a:cs typeface="+mj-cs"/>
            </a:endParaRPr>
          </a:p>
        </p:txBody>
      </p:sp>
      <p:sp>
        <p:nvSpPr>
          <p:cNvPr id="43015" name="TextBox 8"/>
          <p:cNvSpPr txBox="1">
            <a:spLocks noChangeArrowheads="1"/>
          </p:cNvSpPr>
          <p:nvPr/>
        </p:nvSpPr>
        <p:spPr bwMode="auto">
          <a:xfrm>
            <a:off x="497076" y="7675599"/>
            <a:ext cx="3287056" cy="654540"/>
          </a:xfrm>
          <a:prstGeom prst="rect">
            <a:avLst/>
          </a:prstGeom>
          <a:noFill/>
          <a:ln w="9525">
            <a:noFill/>
            <a:miter lim="800000"/>
            <a:headEnd/>
            <a:tailEnd/>
          </a:ln>
        </p:spPr>
        <p:txBody>
          <a:bodyPr wrap="none" lIns="99569" tIns="49785" rIns="99569" bIns="49785">
            <a:spAutoFit/>
          </a:bodyPr>
          <a:lstStyle/>
          <a:p>
            <a:pPr algn="r" rtl="1">
              <a:defRPr/>
            </a:pPr>
            <a:r>
              <a:rPr lang="he-IL" dirty="0">
                <a:cs typeface="+mj-cs"/>
              </a:rPr>
              <a:t>הדלקת נר בשבת – חובה</a:t>
            </a:r>
          </a:p>
          <a:p>
            <a:pPr rtl="1">
              <a:defRPr/>
            </a:pPr>
            <a:r>
              <a:rPr lang="he-IL" dirty="0">
                <a:cs typeface="+mj-cs"/>
              </a:rPr>
              <a:t>(תלמוד בבלי, </a:t>
            </a:r>
            <a:r>
              <a:rPr lang="he-IL" dirty="0" smtClean="0">
                <a:cs typeface="+mj-cs"/>
              </a:rPr>
              <a:t>שבת כ"ה,ע"ב</a:t>
            </a:r>
            <a:r>
              <a:rPr lang="he-IL" dirty="0">
                <a:cs typeface="+mj-cs"/>
              </a:rPr>
              <a:t>)</a:t>
            </a:r>
            <a:endParaRPr lang="en-US" dirty="0">
              <a:cs typeface="+mj-cs"/>
            </a:endParaRPr>
          </a:p>
        </p:txBody>
      </p:sp>
      <p:sp>
        <p:nvSpPr>
          <p:cNvPr id="43016" name="TextBox 9"/>
          <p:cNvSpPr txBox="1">
            <a:spLocks noChangeArrowheads="1"/>
          </p:cNvSpPr>
          <p:nvPr/>
        </p:nvSpPr>
        <p:spPr bwMode="auto">
          <a:xfrm>
            <a:off x="3437791" y="2484845"/>
            <a:ext cx="3666647" cy="654540"/>
          </a:xfrm>
          <a:prstGeom prst="rect">
            <a:avLst/>
          </a:prstGeom>
          <a:noFill/>
          <a:ln w="9525">
            <a:noFill/>
            <a:miter lim="800000"/>
            <a:headEnd/>
            <a:tailEnd/>
          </a:ln>
        </p:spPr>
        <p:txBody>
          <a:bodyPr wrap="none" lIns="99569" tIns="49785" rIns="99569" bIns="49785">
            <a:spAutoFit/>
          </a:bodyPr>
          <a:lstStyle/>
          <a:p>
            <a:pPr algn="r" rtl="1">
              <a:defRPr/>
            </a:pPr>
            <a:r>
              <a:rPr lang="he-IL" dirty="0">
                <a:cs typeface="+mj-cs"/>
              </a:rPr>
              <a:t>"לא ימוש ספר התורה הזה מפיך"</a:t>
            </a:r>
          </a:p>
          <a:p>
            <a:pPr rtl="1">
              <a:defRPr/>
            </a:pPr>
            <a:r>
              <a:rPr lang="he-IL" dirty="0">
                <a:cs typeface="+mj-cs"/>
              </a:rPr>
              <a:t>(</a:t>
            </a:r>
            <a:r>
              <a:rPr lang="he-IL" dirty="0" smtClean="0">
                <a:cs typeface="+mj-cs"/>
              </a:rPr>
              <a:t>יהושע </a:t>
            </a:r>
            <a:r>
              <a:rPr lang="he-IL" dirty="0">
                <a:cs typeface="+mj-cs"/>
              </a:rPr>
              <a:t>א' ,ח')</a:t>
            </a:r>
            <a:endParaRPr lang="en-US" dirty="0">
              <a:cs typeface="+mj-cs"/>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0"/>
          </p:nvPr>
        </p:nvSpPr>
        <p:spPr>
          <a:noFill/>
        </p:spPr>
        <p:txBody>
          <a:bodyPr/>
          <a:lstStyle/>
          <a:p>
            <a:fld id="{E1B55845-3541-435F-B5AF-B372B474E611}" type="slidenum">
              <a:rPr lang="he-IL" smtClean="0"/>
              <a:pPr/>
              <a:t>51</a:t>
            </a:fld>
            <a:endParaRPr lang="en-US" smtClean="0"/>
          </a:p>
        </p:txBody>
      </p:sp>
      <p:pic>
        <p:nvPicPr>
          <p:cNvPr id="53251" name="Picture 3" descr="C:\Documents and Settings\eshliselberg\My Documents\My Pictures\aba\new\mayaphoto26.jpg"/>
          <p:cNvPicPr>
            <a:picLocks noChangeAspect="1" noChangeArrowheads="1"/>
          </p:cNvPicPr>
          <p:nvPr/>
        </p:nvPicPr>
        <p:blipFill>
          <a:blip r:embed="rId2" cstate="print"/>
          <a:srcRect/>
          <a:stretch>
            <a:fillRect/>
          </a:stretch>
        </p:blipFill>
        <p:spPr bwMode="auto">
          <a:xfrm>
            <a:off x="2259629" y="844848"/>
            <a:ext cx="2915987" cy="5367264"/>
          </a:xfrm>
          <a:prstGeom prst="rect">
            <a:avLst/>
          </a:prstGeom>
          <a:noFill/>
          <a:ln w="9525">
            <a:noFill/>
            <a:miter lim="800000"/>
            <a:headEnd/>
            <a:tailEnd/>
          </a:ln>
        </p:spPr>
      </p:pic>
      <p:sp>
        <p:nvSpPr>
          <p:cNvPr id="44036" name="TextBox 6"/>
          <p:cNvSpPr txBox="1">
            <a:spLocks noChangeArrowheads="1"/>
          </p:cNvSpPr>
          <p:nvPr/>
        </p:nvSpPr>
        <p:spPr bwMode="auto">
          <a:xfrm>
            <a:off x="-993914" y="6726205"/>
            <a:ext cx="6502336" cy="3424529"/>
          </a:xfrm>
          <a:prstGeom prst="rect">
            <a:avLst/>
          </a:prstGeom>
          <a:noFill/>
          <a:ln w="9525">
            <a:noFill/>
            <a:miter lim="800000"/>
            <a:headEnd/>
            <a:tailEnd/>
          </a:ln>
        </p:spPr>
        <p:txBody>
          <a:bodyPr lIns="99569" tIns="49785" rIns="99569" bIns="49785">
            <a:spAutoFit/>
          </a:bodyPr>
          <a:lstStyle/>
          <a:p>
            <a:pPr algn="r"/>
            <a:r>
              <a:rPr lang="he-IL" b="1" dirty="0" smtClean="0"/>
              <a:t>מילים בשפת המקור (יידיש)</a:t>
            </a:r>
            <a:r>
              <a:rPr lang="he-IL" dirty="0" smtClean="0"/>
              <a:t/>
            </a:r>
            <a:br>
              <a:rPr lang="he-IL" dirty="0" smtClean="0"/>
            </a:br>
            <a:r>
              <a:rPr lang="he-IL" dirty="0" smtClean="0"/>
              <a:t>ס'ברענט, ברידער, עס ברענט</a:t>
            </a:r>
            <a:br>
              <a:rPr lang="he-IL" dirty="0" smtClean="0"/>
            </a:br>
            <a:r>
              <a:rPr lang="he-IL" dirty="0" smtClean="0"/>
              <a:t>אוי אונדזער שטעטל נעבעך ברענט,</a:t>
            </a:r>
            <a:br>
              <a:rPr lang="he-IL" dirty="0" smtClean="0"/>
            </a:br>
            <a:r>
              <a:rPr lang="he-IL" dirty="0" smtClean="0"/>
              <a:t>בייזע ווינטן מיט ירגזון,</a:t>
            </a:r>
            <a:br>
              <a:rPr lang="he-IL" dirty="0" smtClean="0"/>
            </a:br>
            <a:r>
              <a:rPr lang="he-IL" dirty="0" smtClean="0"/>
              <a:t>רײַסן ברעכן און צעבלאָזן</a:t>
            </a:r>
            <a:br>
              <a:rPr lang="he-IL" dirty="0" smtClean="0"/>
            </a:br>
            <a:r>
              <a:rPr lang="he-IL" dirty="0" smtClean="0"/>
              <a:t>שטאַרקער נאָך די ווילדע פֿלאַמען</a:t>
            </a:r>
            <a:br>
              <a:rPr lang="he-IL" dirty="0" smtClean="0"/>
            </a:br>
            <a:r>
              <a:rPr lang="he-IL" dirty="0" smtClean="0"/>
              <a:t>אַלץ אַרום שוין ברענט!</a:t>
            </a:r>
            <a:br>
              <a:rPr lang="he-IL" dirty="0" smtClean="0"/>
            </a:br>
            <a:r>
              <a:rPr lang="he-IL" dirty="0" smtClean="0"/>
              <a:t/>
            </a:r>
            <a:br>
              <a:rPr lang="he-IL" dirty="0" smtClean="0"/>
            </a:br>
            <a:r>
              <a:rPr lang="he-IL" dirty="0" smtClean="0"/>
              <a:t>און איר שטייט און קוקט אזוי זיך,</a:t>
            </a:r>
            <a:br>
              <a:rPr lang="he-IL" dirty="0" smtClean="0"/>
            </a:br>
            <a:r>
              <a:rPr lang="he-IL" dirty="0" smtClean="0"/>
              <a:t>מיט פֿאַרלייגטע הענט</a:t>
            </a:r>
            <a:br>
              <a:rPr lang="he-IL" dirty="0" smtClean="0"/>
            </a:br>
            <a:r>
              <a:rPr lang="he-IL" dirty="0" smtClean="0"/>
              <a:t>און איר שטייט און קוקט אַזוי זיך,</a:t>
            </a:r>
            <a:br>
              <a:rPr lang="he-IL" dirty="0" smtClean="0"/>
            </a:br>
            <a:r>
              <a:rPr lang="he-IL" dirty="0" smtClean="0"/>
              <a:t>אונדזער שטעטל ברענט.</a:t>
            </a:r>
            <a:endParaRPr lang="he-IL" dirty="0"/>
          </a:p>
        </p:txBody>
      </p:sp>
      <p:sp>
        <p:nvSpPr>
          <p:cNvPr id="8" name="TextBox 5"/>
          <p:cNvSpPr txBox="1">
            <a:spLocks noChangeArrowheads="1"/>
          </p:cNvSpPr>
          <p:nvPr/>
        </p:nvSpPr>
        <p:spPr bwMode="auto">
          <a:xfrm>
            <a:off x="365812" y="459268"/>
            <a:ext cx="6987167" cy="777651"/>
          </a:xfrm>
          <a:prstGeom prst="rect">
            <a:avLst/>
          </a:prstGeom>
          <a:noFill/>
          <a:ln w="9525">
            <a:noFill/>
            <a:miter lim="800000"/>
            <a:headEnd/>
            <a:tailEnd/>
          </a:ln>
        </p:spPr>
        <p:txBody>
          <a:bodyPr lIns="99569" tIns="49785" rIns="99569" bIns="49785">
            <a:spAutoFit/>
          </a:bodyPr>
          <a:lstStyle/>
          <a:p>
            <a:pPr algn="ctr" rtl="1">
              <a:defRPr/>
            </a:pPr>
            <a:r>
              <a:rPr lang="he-IL" sz="2200" dirty="0">
                <a:cs typeface="+mj-cs"/>
              </a:rPr>
              <a:t>אחים שריפה עיירתנו בוערה כולה</a:t>
            </a:r>
          </a:p>
          <a:p>
            <a:pPr algn="ctr" rtl="1">
              <a:defRPr/>
            </a:pPr>
            <a:r>
              <a:rPr lang="he-IL" sz="2200" dirty="0">
                <a:cs typeface="+mj-cs"/>
              </a:rPr>
              <a:t>                                       (גבירטיג)</a:t>
            </a:r>
            <a:endParaRPr lang="en-US" sz="2200" dirty="0">
              <a:cs typeface="+mj-c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1"/>
          <p:cNvSpPr>
            <a:spLocks noGrp="1"/>
          </p:cNvSpPr>
          <p:nvPr>
            <p:ph type="sldNum" sz="quarter" idx="10"/>
          </p:nvPr>
        </p:nvSpPr>
        <p:spPr>
          <a:noFill/>
        </p:spPr>
        <p:txBody>
          <a:bodyPr/>
          <a:lstStyle/>
          <a:p>
            <a:fld id="{650715B6-526B-41AC-BF22-0E806AA31E23}" type="slidenum">
              <a:rPr lang="he-IL" smtClean="0"/>
              <a:pPr/>
              <a:t>52</a:t>
            </a:fld>
            <a:endParaRPr lang="en-US" smtClean="0"/>
          </a:p>
        </p:txBody>
      </p:sp>
      <p:pic>
        <p:nvPicPr>
          <p:cNvPr id="54275" name="Picture 2" descr="C:\Documents and Settings\eshliselberg\My Documents\My Pictures\aba\new\HR6K3068.jpg"/>
          <p:cNvPicPr>
            <a:picLocks noChangeAspect="1" noChangeArrowheads="1"/>
          </p:cNvPicPr>
          <p:nvPr/>
        </p:nvPicPr>
        <p:blipFill>
          <a:blip r:embed="rId2" cstate="print"/>
          <a:srcRect/>
          <a:stretch>
            <a:fillRect/>
          </a:stretch>
        </p:blipFill>
        <p:spPr bwMode="auto">
          <a:xfrm>
            <a:off x="350059" y="347879"/>
            <a:ext cx="4725789" cy="5783689"/>
          </a:xfrm>
          <a:prstGeom prst="rect">
            <a:avLst/>
          </a:prstGeom>
          <a:noFill/>
          <a:ln w="9525">
            <a:noFill/>
            <a:miter lim="800000"/>
            <a:headEnd/>
            <a:tailEnd/>
          </a:ln>
        </p:spPr>
      </p:pic>
      <p:sp>
        <p:nvSpPr>
          <p:cNvPr id="44036" name="TextBox 3"/>
          <p:cNvSpPr txBox="1">
            <a:spLocks noChangeArrowheads="1"/>
          </p:cNvSpPr>
          <p:nvPr/>
        </p:nvSpPr>
        <p:spPr bwMode="auto">
          <a:xfrm>
            <a:off x="2833724" y="1600583"/>
            <a:ext cx="4501752" cy="1516315"/>
          </a:xfrm>
          <a:prstGeom prst="rect">
            <a:avLst/>
          </a:prstGeom>
          <a:noFill/>
          <a:ln w="9525">
            <a:noFill/>
            <a:miter lim="800000"/>
            <a:headEnd/>
            <a:tailEnd/>
          </a:ln>
        </p:spPr>
        <p:txBody>
          <a:bodyPr lIns="99569" tIns="49785" rIns="99569" bIns="49785">
            <a:spAutoFit/>
          </a:bodyPr>
          <a:lstStyle/>
          <a:p>
            <a:pPr algn="ctr" rtl="1">
              <a:defRPr/>
            </a:pPr>
            <a:r>
              <a:rPr lang="he-IL" sz="3000" dirty="0">
                <a:cs typeface="+mj-cs"/>
              </a:rPr>
              <a:t>לא תשכח</a:t>
            </a:r>
          </a:p>
          <a:p>
            <a:pPr algn="r" rtl="1">
              <a:defRPr/>
            </a:pPr>
            <a:endParaRPr lang="he-IL" sz="2600" dirty="0">
              <a:cs typeface="+mj-cs"/>
            </a:endParaRPr>
          </a:p>
          <a:p>
            <a:pPr algn="r" rtl="1">
              <a:defRPr/>
            </a:pPr>
            <a:r>
              <a:rPr lang="he-IL" dirty="0">
                <a:cs typeface="+mj-cs"/>
              </a:rPr>
              <a:t>"זכור את אשר עשה לך עמלק"</a:t>
            </a:r>
          </a:p>
          <a:p>
            <a:pPr algn="r" rtl="1">
              <a:defRPr/>
            </a:pPr>
            <a:r>
              <a:rPr lang="he-IL" dirty="0">
                <a:cs typeface="+mj-cs"/>
              </a:rPr>
              <a:t>             (</a:t>
            </a:r>
            <a:r>
              <a:rPr lang="he-IL" dirty="0" smtClean="0">
                <a:cs typeface="+mj-cs"/>
              </a:rPr>
              <a:t>דברים </a:t>
            </a:r>
            <a:r>
              <a:rPr lang="he-IL" dirty="0">
                <a:cs typeface="+mj-cs"/>
              </a:rPr>
              <a:t>כ"ה, י"ז)</a:t>
            </a:r>
            <a:endParaRPr lang="en-US" dirty="0">
              <a:cs typeface="+mj-cs"/>
            </a:endParaRPr>
          </a:p>
        </p:txBody>
      </p:sp>
      <p:pic>
        <p:nvPicPr>
          <p:cNvPr id="54277" name="תמונה 4" descr="IMG_5264Afix.jpg"/>
          <p:cNvPicPr>
            <a:picLocks noChangeAspect="1"/>
          </p:cNvPicPr>
          <p:nvPr/>
        </p:nvPicPr>
        <p:blipFill>
          <a:blip r:embed="rId3" cstate="print"/>
          <a:srcRect/>
          <a:stretch>
            <a:fillRect/>
          </a:stretch>
        </p:blipFill>
        <p:spPr bwMode="auto">
          <a:xfrm>
            <a:off x="3633607" y="5752844"/>
            <a:ext cx="3626606" cy="4440160"/>
          </a:xfrm>
          <a:prstGeom prst="rect">
            <a:avLst/>
          </a:prstGeom>
          <a:noFill/>
          <a:ln w="9525">
            <a:noFill/>
            <a:miter lim="800000"/>
            <a:headEnd/>
            <a:tailEnd/>
          </a:ln>
        </p:spPr>
      </p:pic>
      <p:sp>
        <p:nvSpPr>
          <p:cNvPr id="6" name="TextBox 3"/>
          <p:cNvSpPr txBox="1">
            <a:spLocks noChangeArrowheads="1"/>
          </p:cNvSpPr>
          <p:nvPr/>
        </p:nvSpPr>
        <p:spPr bwMode="auto">
          <a:xfrm>
            <a:off x="1839558" y="7262602"/>
            <a:ext cx="2112602" cy="565516"/>
          </a:xfrm>
          <a:prstGeom prst="rect">
            <a:avLst/>
          </a:prstGeom>
          <a:noFill/>
          <a:ln w="9525">
            <a:noFill/>
            <a:miter lim="800000"/>
            <a:headEnd/>
            <a:tailEnd/>
          </a:ln>
        </p:spPr>
        <p:txBody>
          <a:bodyPr wrap="none" lIns="99569" tIns="49785" rIns="99569" bIns="49785">
            <a:spAutoFit/>
          </a:bodyPr>
          <a:lstStyle/>
          <a:p>
            <a:pPr algn="r" rtl="1">
              <a:defRPr/>
            </a:pPr>
            <a:r>
              <a:rPr lang="he-IL" sz="3000" dirty="0">
                <a:cs typeface="+mj-cs"/>
              </a:rPr>
              <a:t>מן המקורות</a:t>
            </a:r>
            <a:endParaRPr lang="en-US" sz="3000" dirty="0">
              <a:cs typeface="+mj-cs"/>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0"/>
          </p:nvPr>
        </p:nvSpPr>
        <p:spPr/>
        <p:txBody>
          <a:bodyPr/>
          <a:lstStyle/>
          <a:p>
            <a:pPr>
              <a:defRPr/>
            </a:pPr>
            <a:fld id="{58DF49E5-94D8-4B01-8619-CC7849B4A3FD}" type="slidenum">
              <a:rPr lang="he-IL" smtClean="0">
                <a:cs typeface="+mj-cs"/>
              </a:rPr>
              <a:pPr>
                <a:defRPr/>
              </a:pPr>
              <a:t>53</a:t>
            </a:fld>
            <a:endParaRPr lang="en-US" smtClean="0">
              <a:cs typeface="+mj-cs"/>
            </a:endParaRPr>
          </a:p>
        </p:txBody>
      </p:sp>
      <p:pic>
        <p:nvPicPr>
          <p:cNvPr id="55299" name="Picture 2" descr="C:\Documents and Settings\eshliselberg\My Documents\My Pictures\aba\new\mayaphoto03.jpg"/>
          <p:cNvPicPr>
            <a:picLocks noChangeAspect="1" noChangeArrowheads="1"/>
          </p:cNvPicPr>
          <p:nvPr/>
        </p:nvPicPr>
        <p:blipFill>
          <a:blip r:embed="rId2" cstate="print"/>
          <a:srcRect/>
          <a:stretch>
            <a:fillRect/>
          </a:stretch>
        </p:blipFill>
        <p:spPr bwMode="auto">
          <a:xfrm>
            <a:off x="483081" y="359874"/>
            <a:ext cx="3171530" cy="4626952"/>
          </a:xfrm>
          <a:prstGeom prst="rect">
            <a:avLst/>
          </a:prstGeom>
          <a:noFill/>
          <a:ln w="9525">
            <a:noFill/>
            <a:miter lim="800000"/>
            <a:headEnd/>
            <a:tailEnd/>
          </a:ln>
        </p:spPr>
      </p:pic>
      <p:sp>
        <p:nvSpPr>
          <p:cNvPr id="43013" name="TextBox 4"/>
          <p:cNvSpPr txBox="1">
            <a:spLocks noChangeArrowheads="1"/>
          </p:cNvSpPr>
          <p:nvPr/>
        </p:nvSpPr>
        <p:spPr bwMode="auto">
          <a:xfrm>
            <a:off x="4417191" y="2003985"/>
            <a:ext cx="1488295" cy="592985"/>
          </a:xfrm>
          <a:prstGeom prst="rect">
            <a:avLst/>
          </a:prstGeom>
          <a:noFill/>
          <a:ln w="9525">
            <a:noFill/>
            <a:miter lim="800000"/>
            <a:headEnd/>
            <a:tailEnd/>
          </a:ln>
        </p:spPr>
        <p:txBody>
          <a:bodyPr wrap="none" lIns="99569" tIns="49785" rIns="99569" bIns="49785">
            <a:spAutoFit/>
          </a:bodyPr>
          <a:lstStyle/>
          <a:p>
            <a:pPr algn="r" rtl="1">
              <a:defRPr/>
            </a:pPr>
            <a:r>
              <a:rPr lang="he-IL" sz="3200" dirty="0">
                <a:cs typeface="+mj-cs"/>
              </a:rPr>
              <a:t>דוד מנגן</a:t>
            </a:r>
            <a:endParaRPr lang="en-US" sz="3200" dirty="0">
              <a:cs typeface="+mj-cs"/>
            </a:endParaRPr>
          </a:p>
        </p:txBody>
      </p:sp>
      <p:pic>
        <p:nvPicPr>
          <p:cNvPr id="55301" name="Picture 3" descr="C:\Documents and Settings\eshliselberg\My Documents\My Pictures\aba\new\mayaphoto01.jpg"/>
          <p:cNvPicPr>
            <a:picLocks noChangeAspect="1" noChangeArrowheads="1"/>
          </p:cNvPicPr>
          <p:nvPr/>
        </p:nvPicPr>
        <p:blipFill>
          <a:blip r:embed="rId3" cstate="print"/>
          <a:srcRect/>
          <a:stretch>
            <a:fillRect/>
          </a:stretch>
        </p:blipFill>
        <p:spPr bwMode="auto">
          <a:xfrm>
            <a:off x="763127" y="5350127"/>
            <a:ext cx="5775965" cy="3763254"/>
          </a:xfrm>
          <a:prstGeom prst="rect">
            <a:avLst/>
          </a:prstGeom>
          <a:noFill/>
          <a:ln w="9525">
            <a:noFill/>
            <a:miter lim="800000"/>
            <a:headEnd/>
            <a:tailEnd/>
          </a:ln>
        </p:spPr>
      </p:pic>
      <p:sp>
        <p:nvSpPr>
          <p:cNvPr id="43015" name="TextBox 6"/>
          <p:cNvSpPr txBox="1">
            <a:spLocks noChangeArrowheads="1"/>
          </p:cNvSpPr>
          <p:nvPr/>
        </p:nvSpPr>
        <p:spPr bwMode="auto">
          <a:xfrm>
            <a:off x="4035963" y="4446682"/>
            <a:ext cx="2637647" cy="592985"/>
          </a:xfrm>
          <a:prstGeom prst="rect">
            <a:avLst/>
          </a:prstGeom>
          <a:noFill/>
          <a:ln w="9525">
            <a:noFill/>
            <a:miter lim="800000"/>
            <a:headEnd/>
            <a:tailEnd/>
          </a:ln>
        </p:spPr>
        <p:txBody>
          <a:bodyPr wrap="none" lIns="99569" tIns="49785" rIns="99569" bIns="49785">
            <a:spAutoFit/>
          </a:bodyPr>
          <a:lstStyle/>
          <a:p>
            <a:pPr algn="r" rtl="1">
              <a:defRPr/>
            </a:pPr>
            <a:r>
              <a:rPr lang="he-IL" sz="3200" dirty="0">
                <a:cs typeface="+mj-cs"/>
              </a:rPr>
              <a:t>משבעת המינים</a:t>
            </a:r>
            <a:endParaRPr lang="en-US" sz="3200" dirty="0">
              <a:cs typeface="+mj-cs"/>
            </a:endParaRPr>
          </a:p>
        </p:txBody>
      </p:sp>
      <p:sp>
        <p:nvSpPr>
          <p:cNvPr id="46091" name="TextBox 10"/>
          <p:cNvSpPr txBox="1">
            <a:spLocks noChangeArrowheads="1"/>
          </p:cNvSpPr>
          <p:nvPr/>
        </p:nvSpPr>
        <p:spPr bwMode="auto">
          <a:xfrm>
            <a:off x="628068" y="9564081"/>
            <a:ext cx="6042297" cy="654540"/>
          </a:xfrm>
          <a:prstGeom prst="rect">
            <a:avLst/>
          </a:prstGeom>
          <a:noFill/>
          <a:ln w="9525">
            <a:noFill/>
            <a:miter lim="800000"/>
            <a:headEnd/>
            <a:tailEnd/>
          </a:ln>
        </p:spPr>
        <p:txBody>
          <a:bodyPr wrap="none" lIns="99569" tIns="49785" rIns="99569" bIns="49785">
            <a:spAutoFit/>
          </a:bodyPr>
          <a:lstStyle/>
          <a:p>
            <a:pPr algn="r" rtl="1">
              <a:defRPr/>
            </a:pPr>
            <a:r>
              <a:rPr lang="he-IL" dirty="0">
                <a:cs typeface="+mj-cs"/>
              </a:rPr>
              <a:t>"ארץ </a:t>
            </a:r>
            <a:r>
              <a:rPr lang="he-IL" dirty="0" err="1">
                <a:cs typeface="+mj-cs"/>
              </a:rPr>
              <a:t>חטה</a:t>
            </a:r>
            <a:r>
              <a:rPr lang="he-IL" dirty="0">
                <a:cs typeface="+mj-cs"/>
              </a:rPr>
              <a:t> ושערה וגפן ותאנה ורמון ארץ זית שמן ודבש"</a:t>
            </a:r>
          </a:p>
          <a:p>
            <a:pPr rtl="1">
              <a:defRPr/>
            </a:pPr>
            <a:r>
              <a:rPr lang="he-IL" dirty="0">
                <a:cs typeface="+mj-cs"/>
              </a:rPr>
              <a:t>(דברים ח', </a:t>
            </a:r>
            <a:r>
              <a:rPr lang="he-IL" dirty="0" err="1">
                <a:cs typeface="+mj-cs"/>
              </a:rPr>
              <a:t>ח</a:t>
            </a:r>
            <a:r>
              <a:rPr lang="he-IL" dirty="0">
                <a:cs typeface="+mj-cs"/>
              </a:rPr>
              <a:t>')</a:t>
            </a:r>
            <a:endParaRPr lang="en-US" dirty="0">
              <a:cs typeface="+mj-cs"/>
            </a:endParaRPr>
          </a:p>
        </p:txBody>
      </p:sp>
      <p:sp>
        <p:nvSpPr>
          <p:cNvPr id="45067" name="TextBox 11"/>
          <p:cNvSpPr txBox="1">
            <a:spLocks noChangeArrowheads="1"/>
          </p:cNvSpPr>
          <p:nvPr/>
        </p:nvSpPr>
        <p:spPr bwMode="auto">
          <a:xfrm>
            <a:off x="563141" y="493542"/>
            <a:ext cx="2786919" cy="654540"/>
          </a:xfrm>
          <a:prstGeom prst="rect">
            <a:avLst/>
          </a:prstGeom>
          <a:noFill/>
          <a:ln w="9525">
            <a:noFill/>
            <a:miter lim="800000"/>
            <a:headEnd/>
            <a:tailEnd/>
          </a:ln>
        </p:spPr>
        <p:txBody>
          <a:bodyPr wrap="none" lIns="99569" tIns="49785" rIns="99569" bIns="49785">
            <a:spAutoFit/>
          </a:bodyPr>
          <a:lstStyle/>
          <a:p>
            <a:pPr algn="r" rtl="1">
              <a:defRPr/>
            </a:pPr>
            <a:r>
              <a:rPr lang="he-IL" dirty="0">
                <a:cs typeface="+mj-cs"/>
              </a:rPr>
              <a:t>ודוד מנגן בידו כיום ביום</a:t>
            </a:r>
          </a:p>
          <a:p>
            <a:pPr rtl="1">
              <a:defRPr/>
            </a:pPr>
            <a:r>
              <a:rPr lang="he-IL" dirty="0" smtClean="0"/>
              <a:t>(</a:t>
            </a:r>
            <a:r>
              <a:rPr lang="he-IL" dirty="0" smtClean="0">
                <a:cs typeface="+mj-cs"/>
              </a:rPr>
              <a:t>שמואל </a:t>
            </a:r>
            <a:r>
              <a:rPr lang="he-IL" dirty="0">
                <a:cs typeface="+mj-cs"/>
              </a:rPr>
              <a:t>א' </a:t>
            </a:r>
            <a:r>
              <a:rPr lang="he-IL" dirty="0" smtClean="0">
                <a:cs typeface="+mj-cs"/>
              </a:rPr>
              <a:t>י"ח</a:t>
            </a:r>
            <a:r>
              <a:rPr lang="he-IL" dirty="0">
                <a:cs typeface="+mj-cs"/>
              </a:rPr>
              <a:t>, י')</a:t>
            </a:r>
            <a:endParaRPr lang="en-US" dirty="0">
              <a:cs typeface="+mj-cs"/>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1"/>
          <p:cNvSpPr>
            <a:spLocks noGrp="1"/>
          </p:cNvSpPr>
          <p:nvPr>
            <p:ph type="sldNum" sz="quarter" idx="10"/>
          </p:nvPr>
        </p:nvSpPr>
        <p:spPr>
          <a:noFill/>
        </p:spPr>
        <p:txBody>
          <a:bodyPr/>
          <a:lstStyle/>
          <a:p>
            <a:fld id="{66435CD4-66DF-4B48-B63A-9EA4AD35400E}" type="slidenum">
              <a:rPr lang="he-IL" smtClean="0"/>
              <a:pPr/>
              <a:t>54</a:t>
            </a:fld>
            <a:endParaRPr lang="en-US" smtClean="0"/>
          </a:p>
        </p:txBody>
      </p:sp>
      <p:pic>
        <p:nvPicPr>
          <p:cNvPr id="56323" name="Picture 2" descr="C:\Documents and Settings\eshliselberg\My Documents\My Pictures\aba\new\mayaphoto25.jpg"/>
          <p:cNvPicPr>
            <a:picLocks noChangeAspect="1" noChangeArrowheads="1"/>
          </p:cNvPicPr>
          <p:nvPr/>
        </p:nvPicPr>
        <p:blipFill>
          <a:blip r:embed="rId2" cstate="print"/>
          <a:srcRect/>
          <a:stretch>
            <a:fillRect/>
          </a:stretch>
        </p:blipFill>
        <p:spPr bwMode="auto">
          <a:xfrm>
            <a:off x="353560" y="563803"/>
            <a:ext cx="4610270" cy="4626952"/>
          </a:xfrm>
          <a:prstGeom prst="rect">
            <a:avLst/>
          </a:prstGeom>
          <a:noFill/>
          <a:ln w="9525">
            <a:noFill/>
            <a:miter lim="800000"/>
            <a:headEnd/>
            <a:tailEnd/>
          </a:ln>
        </p:spPr>
      </p:pic>
      <p:sp>
        <p:nvSpPr>
          <p:cNvPr id="47108" name="TextBox 3"/>
          <p:cNvSpPr txBox="1">
            <a:spLocks noChangeArrowheads="1"/>
          </p:cNvSpPr>
          <p:nvPr/>
        </p:nvSpPr>
        <p:spPr bwMode="auto">
          <a:xfrm>
            <a:off x="5441660" y="642633"/>
            <a:ext cx="1575263" cy="565516"/>
          </a:xfrm>
          <a:prstGeom prst="rect">
            <a:avLst/>
          </a:prstGeom>
          <a:noFill/>
          <a:ln w="9525">
            <a:noFill/>
            <a:miter lim="800000"/>
            <a:headEnd/>
            <a:tailEnd/>
          </a:ln>
        </p:spPr>
        <p:txBody>
          <a:bodyPr wrap="none" lIns="99569" tIns="49785" rIns="99569" bIns="49785">
            <a:spAutoFit/>
          </a:bodyPr>
          <a:lstStyle/>
          <a:p>
            <a:pPr algn="r" rtl="1">
              <a:defRPr/>
            </a:pPr>
            <a:r>
              <a:rPr lang="he-IL" sz="3000" dirty="0">
                <a:cs typeface="+mj-cs"/>
              </a:rPr>
              <a:t>בת-שבע</a:t>
            </a:r>
            <a:endParaRPr lang="en-US" sz="3000" dirty="0">
              <a:cs typeface="+mj-cs"/>
            </a:endParaRPr>
          </a:p>
        </p:txBody>
      </p:sp>
      <p:pic>
        <p:nvPicPr>
          <p:cNvPr id="56325" name="Picture 3" descr="C:\Documents and Settings\eshliselberg\My Documents\My Pictures\aba\new\mayaphoto17.jpg"/>
          <p:cNvPicPr>
            <a:picLocks noChangeAspect="1" noChangeArrowheads="1"/>
          </p:cNvPicPr>
          <p:nvPr/>
        </p:nvPicPr>
        <p:blipFill>
          <a:blip r:embed="rId3" cstate="print"/>
          <a:srcRect/>
          <a:stretch>
            <a:fillRect/>
          </a:stretch>
        </p:blipFill>
        <p:spPr bwMode="auto">
          <a:xfrm>
            <a:off x="3906652" y="4782898"/>
            <a:ext cx="3171530" cy="5273011"/>
          </a:xfrm>
          <a:prstGeom prst="rect">
            <a:avLst/>
          </a:prstGeom>
          <a:noFill/>
          <a:ln w="9525">
            <a:noFill/>
            <a:miter lim="800000"/>
            <a:headEnd/>
            <a:tailEnd/>
          </a:ln>
        </p:spPr>
      </p:pic>
      <p:sp>
        <p:nvSpPr>
          <p:cNvPr id="47110" name="TextBox 5"/>
          <p:cNvSpPr txBox="1">
            <a:spLocks noChangeArrowheads="1"/>
          </p:cNvSpPr>
          <p:nvPr/>
        </p:nvSpPr>
        <p:spPr bwMode="auto">
          <a:xfrm>
            <a:off x="1951703" y="6484588"/>
            <a:ext cx="771752" cy="562207"/>
          </a:xfrm>
          <a:prstGeom prst="rect">
            <a:avLst/>
          </a:prstGeom>
          <a:noFill/>
          <a:ln w="9525">
            <a:noFill/>
            <a:miter lim="800000"/>
            <a:headEnd/>
            <a:tailEnd/>
          </a:ln>
        </p:spPr>
        <p:txBody>
          <a:bodyPr wrap="none" lIns="99569" tIns="49785" rIns="99569" bIns="49785">
            <a:spAutoFit/>
          </a:bodyPr>
          <a:lstStyle/>
          <a:p>
            <a:pPr algn="r" rtl="1">
              <a:defRPr/>
            </a:pPr>
            <a:r>
              <a:rPr lang="he-IL" sz="3000" dirty="0">
                <a:cs typeface="+mj-cs"/>
              </a:rPr>
              <a:t>חנה</a:t>
            </a:r>
            <a:endParaRPr lang="en-US" sz="3000" dirty="0">
              <a:cs typeface="+mj-cs"/>
            </a:endParaRPr>
          </a:p>
        </p:txBody>
      </p:sp>
      <p:sp>
        <p:nvSpPr>
          <p:cNvPr id="47111" name="TextBox 7"/>
          <p:cNvSpPr txBox="1">
            <a:spLocks noChangeArrowheads="1"/>
          </p:cNvSpPr>
          <p:nvPr/>
        </p:nvSpPr>
        <p:spPr bwMode="auto">
          <a:xfrm>
            <a:off x="682614" y="7012403"/>
            <a:ext cx="2910737" cy="654540"/>
          </a:xfrm>
          <a:prstGeom prst="rect">
            <a:avLst/>
          </a:prstGeom>
          <a:noFill/>
          <a:ln w="9525">
            <a:noFill/>
            <a:miter lim="800000"/>
            <a:headEnd/>
            <a:tailEnd/>
          </a:ln>
        </p:spPr>
        <p:txBody>
          <a:bodyPr lIns="99569" tIns="49785" rIns="99569" bIns="49785">
            <a:spAutoFit/>
          </a:bodyPr>
          <a:lstStyle/>
          <a:p>
            <a:pPr algn="r" rtl="1">
              <a:defRPr/>
            </a:pPr>
            <a:r>
              <a:rPr lang="he-IL" dirty="0">
                <a:cs typeface="+mj-cs"/>
              </a:rPr>
              <a:t>"אל הנער הזה התפללתי"</a:t>
            </a:r>
          </a:p>
          <a:p>
            <a:pPr rtl="1">
              <a:defRPr/>
            </a:pPr>
            <a:r>
              <a:rPr lang="he-IL" dirty="0" smtClean="0"/>
              <a:t>(</a:t>
            </a:r>
            <a:r>
              <a:rPr lang="he-IL" dirty="0" smtClean="0">
                <a:cs typeface="+mj-cs"/>
              </a:rPr>
              <a:t>שמואל </a:t>
            </a:r>
            <a:r>
              <a:rPr lang="he-IL" dirty="0">
                <a:cs typeface="+mj-cs"/>
              </a:rPr>
              <a:t>א' </a:t>
            </a:r>
            <a:r>
              <a:rPr lang="he-IL" dirty="0" smtClean="0">
                <a:cs typeface="+mj-cs"/>
              </a:rPr>
              <a:t>א</a:t>
            </a:r>
            <a:r>
              <a:rPr lang="he-IL" dirty="0">
                <a:cs typeface="+mj-cs"/>
              </a:rPr>
              <a:t>' כ"ז)</a:t>
            </a:r>
            <a:endParaRPr lang="en-US" dirty="0">
              <a:cs typeface="+mj-cs"/>
            </a:endParaRPr>
          </a:p>
        </p:txBody>
      </p:sp>
      <p:sp>
        <p:nvSpPr>
          <p:cNvPr id="47112" name="TextBox 8"/>
          <p:cNvSpPr txBox="1">
            <a:spLocks noChangeArrowheads="1"/>
          </p:cNvSpPr>
          <p:nvPr/>
        </p:nvSpPr>
        <p:spPr bwMode="auto">
          <a:xfrm>
            <a:off x="4284716" y="1240709"/>
            <a:ext cx="3064762" cy="654540"/>
          </a:xfrm>
          <a:prstGeom prst="rect">
            <a:avLst/>
          </a:prstGeom>
          <a:noFill/>
          <a:ln w="9525">
            <a:noFill/>
            <a:miter lim="800000"/>
            <a:headEnd/>
            <a:tailEnd/>
          </a:ln>
        </p:spPr>
        <p:txBody>
          <a:bodyPr lIns="99569" tIns="49785" rIns="99569" bIns="49785">
            <a:spAutoFit/>
          </a:bodyPr>
          <a:lstStyle/>
          <a:p>
            <a:pPr algn="r" rtl="1">
              <a:defRPr/>
            </a:pPr>
            <a:r>
              <a:rPr lang="he-IL" dirty="0">
                <a:cs typeface="+mj-cs"/>
              </a:rPr>
              <a:t>"</a:t>
            </a:r>
            <a:r>
              <a:rPr lang="he-IL" dirty="0" err="1">
                <a:cs typeface="+mj-cs"/>
              </a:rPr>
              <a:t>והאשה</a:t>
            </a:r>
            <a:r>
              <a:rPr lang="he-IL" dirty="0">
                <a:cs typeface="+mj-cs"/>
              </a:rPr>
              <a:t> טובת מראה מאד" </a:t>
            </a:r>
          </a:p>
          <a:p>
            <a:pPr algn="r" rtl="1">
              <a:defRPr/>
            </a:pPr>
            <a:r>
              <a:rPr lang="he-IL" dirty="0" smtClean="0"/>
              <a:t>(</a:t>
            </a:r>
            <a:r>
              <a:rPr lang="he-IL" dirty="0" smtClean="0">
                <a:cs typeface="+mj-cs"/>
              </a:rPr>
              <a:t>שמואל ב'י"א</a:t>
            </a:r>
            <a:r>
              <a:rPr lang="he-IL" dirty="0">
                <a:cs typeface="+mj-cs"/>
              </a:rPr>
              <a:t>, ח')</a:t>
            </a:r>
            <a:endParaRPr lang="en-US" dirty="0">
              <a:cs typeface="+mj-cs"/>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1"/>
          <p:cNvSpPr>
            <a:spLocks noGrp="1"/>
          </p:cNvSpPr>
          <p:nvPr>
            <p:ph type="sldNum" sz="quarter" idx="10"/>
          </p:nvPr>
        </p:nvSpPr>
        <p:spPr>
          <a:noFill/>
        </p:spPr>
        <p:txBody>
          <a:bodyPr/>
          <a:lstStyle/>
          <a:p>
            <a:fld id="{69C995A4-76F3-4532-B19A-4AC73FFBFA86}" type="slidenum">
              <a:rPr lang="he-IL" smtClean="0"/>
              <a:pPr/>
              <a:t>55</a:t>
            </a:fld>
            <a:endParaRPr lang="en-US" smtClean="0"/>
          </a:p>
        </p:txBody>
      </p:sp>
      <p:pic>
        <p:nvPicPr>
          <p:cNvPr id="57347" name="Picture 2" descr="C:\Documents and Settings\eshliselberg\My Documents\My Pictures\aba\new\HR6K0407C.jpg"/>
          <p:cNvPicPr>
            <a:picLocks noChangeAspect="1" noChangeArrowheads="1"/>
          </p:cNvPicPr>
          <p:nvPr/>
        </p:nvPicPr>
        <p:blipFill>
          <a:blip r:embed="rId2" cstate="print"/>
          <a:srcRect/>
          <a:stretch>
            <a:fillRect/>
          </a:stretch>
        </p:blipFill>
        <p:spPr bwMode="auto">
          <a:xfrm>
            <a:off x="330806" y="407857"/>
            <a:ext cx="5035591" cy="6162414"/>
          </a:xfrm>
          <a:prstGeom prst="rect">
            <a:avLst/>
          </a:prstGeom>
          <a:noFill/>
          <a:ln w="9525">
            <a:noFill/>
            <a:miter lim="800000"/>
            <a:headEnd/>
            <a:tailEnd/>
          </a:ln>
        </p:spPr>
      </p:pic>
      <p:sp>
        <p:nvSpPr>
          <p:cNvPr id="48132" name="TextBox 3"/>
          <p:cNvSpPr txBox="1">
            <a:spLocks noChangeArrowheads="1"/>
          </p:cNvSpPr>
          <p:nvPr/>
        </p:nvSpPr>
        <p:spPr bwMode="auto">
          <a:xfrm>
            <a:off x="4258462" y="565516"/>
            <a:ext cx="3180281" cy="1347037"/>
          </a:xfrm>
          <a:prstGeom prst="rect">
            <a:avLst/>
          </a:prstGeom>
          <a:noFill/>
          <a:ln w="9525">
            <a:noFill/>
            <a:miter lim="800000"/>
            <a:headEnd/>
            <a:tailEnd/>
          </a:ln>
        </p:spPr>
        <p:txBody>
          <a:bodyPr lIns="99569" tIns="49785" rIns="99569" bIns="49785">
            <a:spAutoFit/>
          </a:bodyPr>
          <a:lstStyle/>
          <a:p>
            <a:pPr algn="ctr" rtl="1">
              <a:defRPr/>
            </a:pPr>
            <a:r>
              <a:rPr lang="he-IL" sz="3200" dirty="0">
                <a:cs typeface="+mj-cs"/>
              </a:rPr>
              <a:t>הגות</a:t>
            </a:r>
          </a:p>
          <a:p>
            <a:pPr algn="r" rtl="1">
              <a:defRPr/>
            </a:pPr>
            <a:endParaRPr lang="he-IL" sz="1300" dirty="0">
              <a:cs typeface="+mj-cs"/>
            </a:endParaRPr>
          </a:p>
          <a:p>
            <a:pPr algn="r" rtl="1">
              <a:defRPr/>
            </a:pPr>
            <a:r>
              <a:rPr lang="he-IL" dirty="0">
                <a:cs typeface="+mj-cs"/>
              </a:rPr>
              <a:t>"והגית בו יומם ולילה"</a:t>
            </a:r>
          </a:p>
          <a:p>
            <a:pPr rtl="1">
              <a:defRPr/>
            </a:pPr>
            <a:r>
              <a:rPr lang="he-IL" dirty="0">
                <a:cs typeface="+mj-cs"/>
              </a:rPr>
              <a:t>(</a:t>
            </a:r>
            <a:r>
              <a:rPr lang="he-IL" dirty="0" smtClean="0">
                <a:cs typeface="+mj-cs"/>
              </a:rPr>
              <a:t>יהושע א</a:t>
            </a:r>
            <a:r>
              <a:rPr lang="he-IL" dirty="0">
                <a:cs typeface="+mj-cs"/>
              </a:rPr>
              <a:t>' ח')</a:t>
            </a:r>
            <a:endParaRPr lang="en-US" dirty="0">
              <a:cs typeface="+mj-cs"/>
            </a:endParaRPr>
          </a:p>
        </p:txBody>
      </p:sp>
      <p:pic>
        <p:nvPicPr>
          <p:cNvPr id="57349" name="Picture 3" descr="C:\Documents and Settings\eshliselberg\My Documents\My Pictures\aba\new\mayaphoto11.jpg"/>
          <p:cNvPicPr>
            <a:picLocks noChangeAspect="1" noChangeArrowheads="1"/>
          </p:cNvPicPr>
          <p:nvPr/>
        </p:nvPicPr>
        <p:blipFill>
          <a:blip r:embed="rId3" cstate="print"/>
          <a:srcRect/>
          <a:stretch>
            <a:fillRect/>
          </a:stretch>
        </p:blipFill>
        <p:spPr bwMode="auto">
          <a:xfrm>
            <a:off x="4081682" y="5550629"/>
            <a:ext cx="3171530" cy="4626952"/>
          </a:xfrm>
          <a:prstGeom prst="rect">
            <a:avLst/>
          </a:prstGeom>
          <a:noFill/>
          <a:ln w="9525">
            <a:noFill/>
            <a:miter lim="800000"/>
            <a:headEnd/>
            <a:tailEnd/>
          </a:ln>
        </p:spPr>
      </p:pic>
      <p:sp>
        <p:nvSpPr>
          <p:cNvPr id="48134" name="TextBox 5"/>
          <p:cNvSpPr txBox="1">
            <a:spLocks noChangeArrowheads="1"/>
          </p:cNvSpPr>
          <p:nvPr/>
        </p:nvSpPr>
        <p:spPr bwMode="auto">
          <a:xfrm>
            <a:off x="348309" y="7266029"/>
            <a:ext cx="3754377" cy="565516"/>
          </a:xfrm>
          <a:prstGeom prst="rect">
            <a:avLst/>
          </a:prstGeom>
          <a:noFill/>
          <a:ln w="9525">
            <a:noFill/>
            <a:miter lim="800000"/>
            <a:headEnd/>
            <a:tailEnd/>
          </a:ln>
        </p:spPr>
        <p:txBody>
          <a:bodyPr lIns="99569" tIns="49785" rIns="99569" bIns="49785">
            <a:spAutoFit/>
          </a:bodyPr>
          <a:lstStyle/>
          <a:p>
            <a:pPr algn="ctr" rtl="1">
              <a:defRPr/>
            </a:pPr>
            <a:r>
              <a:rPr lang="he-IL" sz="3000" dirty="0">
                <a:cs typeface="+mj-cs"/>
              </a:rPr>
              <a:t>מלכת שבא</a:t>
            </a:r>
            <a:endParaRPr lang="en-US" sz="3000" dirty="0">
              <a:cs typeface="+mj-cs"/>
            </a:endParaRPr>
          </a:p>
        </p:txBody>
      </p:sp>
      <p:sp>
        <p:nvSpPr>
          <p:cNvPr id="48135" name="TextBox 6"/>
          <p:cNvSpPr txBox="1">
            <a:spLocks noChangeArrowheads="1"/>
          </p:cNvSpPr>
          <p:nvPr/>
        </p:nvSpPr>
        <p:spPr bwMode="auto">
          <a:xfrm>
            <a:off x="336056" y="7965213"/>
            <a:ext cx="3696617" cy="931539"/>
          </a:xfrm>
          <a:prstGeom prst="rect">
            <a:avLst/>
          </a:prstGeom>
          <a:noFill/>
          <a:ln w="9525">
            <a:noFill/>
            <a:miter lim="800000"/>
            <a:headEnd/>
            <a:tailEnd/>
          </a:ln>
        </p:spPr>
        <p:txBody>
          <a:bodyPr lIns="99569" tIns="49785" rIns="99569" bIns="49785">
            <a:spAutoFit/>
          </a:bodyPr>
          <a:lstStyle/>
          <a:p>
            <a:pPr algn="r" rtl="1">
              <a:defRPr/>
            </a:pPr>
            <a:r>
              <a:rPr lang="he-IL" dirty="0">
                <a:cs typeface="+mj-cs"/>
              </a:rPr>
              <a:t>"ומלכת שבא שמעת את שמע שלמה לשם </a:t>
            </a:r>
            <a:r>
              <a:rPr lang="he-IL" dirty="0" smtClean="0">
                <a:cs typeface="+mj-cs"/>
              </a:rPr>
              <a:t>ה' </a:t>
            </a:r>
            <a:r>
              <a:rPr lang="he-IL" dirty="0">
                <a:cs typeface="+mj-cs"/>
              </a:rPr>
              <a:t>ותבא לנסתו בחידות" </a:t>
            </a:r>
          </a:p>
          <a:p>
            <a:pPr rtl="1">
              <a:defRPr/>
            </a:pPr>
            <a:r>
              <a:rPr lang="he-IL" dirty="0" smtClean="0"/>
              <a:t>(</a:t>
            </a:r>
            <a:r>
              <a:rPr lang="he-IL" dirty="0" smtClean="0">
                <a:cs typeface="+mj-cs"/>
              </a:rPr>
              <a:t>מלכים </a:t>
            </a:r>
            <a:r>
              <a:rPr lang="he-IL" dirty="0">
                <a:cs typeface="+mj-cs"/>
              </a:rPr>
              <a:t>א' </a:t>
            </a:r>
            <a:r>
              <a:rPr lang="he-IL" dirty="0" smtClean="0">
                <a:cs typeface="+mj-cs"/>
              </a:rPr>
              <a:t>י</a:t>
            </a:r>
            <a:r>
              <a:rPr lang="he-IL" dirty="0">
                <a:cs typeface="+mj-cs"/>
              </a:rPr>
              <a:t>', א')</a:t>
            </a:r>
            <a:endParaRPr lang="en-US" dirty="0">
              <a:cs typeface="+mj-cs"/>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1"/>
          <p:cNvSpPr>
            <a:spLocks noGrp="1"/>
          </p:cNvSpPr>
          <p:nvPr>
            <p:ph type="sldNum" sz="quarter" idx="10"/>
          </p:nvPr>
        </p:nvSpPr>
        <p:spPr>
          <a:noFill/>
        </p:spPr>
        <p:txBody>
          <a:bodyPr/>
          <a:lstStyle/>
          <a:p>
            <a:fld id="{9D3D98C4-D5C6-4F46-80FB-EB358971F554}" type="slidenum">
              <a:rPr lang="he-IL" smtClean="0"/>
              <a:pPr/>
              <a:t>56</a:t>
            </a:fld>
            <a:endParaRPr lang="en-US" smtClean="0"/>
          </a:p>
        </p:txBody>
      </p:sp>
      <p:pic>
        <p:nvPicPr>
          <p:cNvPr id="58371" name="Picture 2" descr="C:\Documents and Settings\eshliselberg\My Documents\My Pictures\aba\new\IMG_4565.jpg"/>
          <p:cNvPicPr>
            <a:picLocks noChangeAspect="1" noChangeArrowheads="1"/>
          </p:cNvPicPr>
          <p:nvPr/>
        </p:nvPicPr>
        <p:blipFill>
          <a:blip r:embed="rId2" cstate="print"/>
          <a:srcRect/>
          <a:stretch>
            <a:fillRect/>
          </a:stretch>
        </p:blipFill>
        <p:spPr bwMode="auto">
          <a:xfrm>
            <a:off x="434072" y="510679"/>
            <a:ext cx="4032674" cy="5922498"/>
          </a:xfrm>
          <a:prstGeom prst="rect">
            <a:avLst/>
          </a:prstGeom>
          <a:noFill/>
          <a:ln w="9525">
            <a:noFill/>
            <a:miter lim="800000"/>
            <a:headEnd/>
            <a:tailEnd/>
          </a:ln>
        </p:spPr>
      </p:pic>
      <p:pic>
        <p:nvPicPr>
          <p:cNvPr id="58372" name="Picture 3" descr="C:\Documents and Settings\eshliselberg\My Documents\My Pictures\aba\new\mayaphoto10.jpg"/>
          <p:cNvPicPr>
            <a:picLocks noChangeAspect="1" noChangeArrowheads="1"/>
          </p:cNvPicPr>
          <p:nvPr/>
        </p:nvPicPr>
        <p:blipFill>
          <a:blip r:embed="rId3" cstate="print"/>
          <a:srcRect/>
          <a:stretch>
            <a:fillRect/>
          </a:stretch>
        </p:blipFill>
        <p:spPr bwMode="auto">
          <a:xfrm>
            <a:off x="4009920" y="5430671"/>
            <a:ext cx="3171530" cy="4626952"/>
          </a:xfrm>
          <a:prstGeom prst="rect">
            <a:avLst/>
          </a:prstGeom>
          <a:noFill/>
          <a:ln w="9525">
            <a:noFill/>
            <a:miter lim="800000"/>
            <a:headEnd/>
            <a:tailEnd/>
          </a:ln>
        </p:spPr>
      </p:pic>
      <p:sp>
        <p:nvSpPr>
          <p:cNvPr id="58373" name="TextBox 5"/>
          <p:cNvSpPr txBox="1">
            <a:spLocks noChangeArrowheads="1"/>
          </p:cNvSpPr>
          <p:nvPr/>
        </p:nvSpPr>
        <p:spPr bwMode="auto">
          <a:xfrm>
            <a:off x="1449242" y="8032047"/>
            <a:ext cx="2144109" cy="565516"/>
          </a:xfrm>
          <a:prstGeom prst="rect">
            <a:avLst/>
          </a:prstGeom>
          <a:noFill/>
          <a:ln w="9525">
            <a:noFill/>
            <a:miter lim="800000"/>
            <a:headEnd/>
            <a:tailEnd/>
          </a:ln>
        </p:spPr>
        <p:txBody>
          <a:bodyPr wrap="none" lIns="99569" tIns="49785" rIns="99569" bIns="49785">
            <a:spAutoFit/>
          </a:bodyPr>
          <a:lstStyle/>
          <a:p>
            <a:pPr algn="r" rtl="1">
              <a:defRPr/>
            </a:pPr>
            <a:r>
              <a:rPr lang="he-IL" sz="3000" dirty="0">
                <a:cs typeface="+mj-cs"/>
              </a:rPr>
              <a:t>הנשר הגדול</a:t>
            </a:r>
            <a:endParaRPr lang="en-US" sz="3000" dirty="0">
              <a:cs typeface="+mj-cs"/>
            </a:endParaRPr>
          </a:p>
        </p:txBody>
      </p:sp>
      <p:sp>
        <p:nvSpPr>
          <p:cNvPr id="58374" name="TextBox 3"/>
          <p:cNvSpPr txBox="1">
            <a:spLocks noChangeArrowheads="1"/>
          </p:cNvSpPr>
          <p:nvPr/>
        </p:nvSpPr>
        <p:spPr bwMode="auto">
          <a:xfrm>
            <a:off x="4449243" y="817429"/>
            <a:ext cx="1785298" cy="565516"/>
          </a:xfrm>
          <a:prstGeom prst="rect">
            <a:avLst/>
          </a:prstGeom>
          <a:noFill/>
          <a:ln w="9525">
            <a:noFill/>
            <a:miter lim="800000"/>
            <a:headEnd/>
            <a:tailEnd/>
          </a:ln>
        </p:spPr>
        <p:txBody>
          <a:bodyPr wrap="none" lIns="99569" tIns="49785" rIns="99569" bIns="49785">
            <a:spAutoFit/>
          </a:bodyPr>
          <a:lstStyle/>
          <a:p>
            <a:pPr algn="r" rtl="1">
              <a:defRPr/>
            </a:pPr>
            <a:r>
              <a:rPr lang="he-IL" sz="3000" dirty="0">
                <a:cs typeface="+mj-cs"/>
              </a:rPr>
              <a:t>שואב מים</a:t>
            </a:r>
            <a:endParaRPr lang="en-US" sz="3000" dirty="0">
              <a:cs typeface="+mj-cs"/>
            </a:endParaRPr>
          </a:p>
        </p:txBody>
      </p:sp>
      <p:sp>
        <p:nvSpPr>
          <p:cNvPr id="58375" name="TextBox 7"/>
          <p:cNvSpPr txBox="1">
            <a:spLocks noChangeArrowheads="1"/>
          </p:cNvSpPr>
          <p:nvPr/>
        </p:nvSpPr>
        <p:spPr bwMode="auto">
          <a:xfrm>
            <a:off x="3561846" y="1991303"/>
            <a:ext cx="3705368" cy="654540"/>
          </a:xfrm>
          <a:prstGeom prst="rect">
            <a:avLst/>
          </a:prstGeom>
          <a:noFill/>
          <a:ln w="9525">
            <a:noFill/>
            <a:miter lim="800000"/>
            <a:headEnd/>
            <a:tailEnd/>
          </a:ln>
        </p:spPr>
        <p:txBody>
          <a:bodyPr lIns="99569" tIns="49785" rIns="99569" bIns="49785">
            <a:spAutoFit/>
          </a:bodyPr>
          <a:lstStyle/>
          <a:p>
            <a:pPr algn="r" rtl="1">
              <a:defRPr/>
            </a:pPr>
            <a:r>
              <a:rPr lang="he-IL" dirty="0">
                <a:cs typeface="+mj-cs"/>
              </a:rPr>
              <a:t>"ושאבתם מים בששון </a:t>
            </a:r>
            <a:r>
              <a:rPr lang="he-IL" dirty="0" err="1">
                <a:cs typeface="+mj-cs"/>
              </a:rPr>
              <a:t>ממעיני</a:t>
            </a:r>
            <a:r>
              <a:rPr lang="he-IL" dirty="0">
                <a:cs typeface="+mj-cs"/>
              </a:rPr>
              <a:t> הישועה"</a:t>
            </a:r>
          </a:p>
          <a:p>
            <a:pPr rtl="1">
              <a:defRPr/>
            </a:pPr>
            <a:r>
              <a:rPr lang="he-IL" dirty="0" smtClean="0"/>
              <a:t>(</a:t>
            </a:r>
            <a:r>
              <a:rPr lang="he-IL" dirty="0" smtClean="0">
                <a:cs typeface="+mj-cs"/>
              </a:rPr>
              <a:t>ישעיה י"ב</a:t>
            </a:r>
            <a:r>
              <a:rPr lang="he-IL" dirty="0">
                <a:cs typeface="+mj-cs"/>
              </a:rPr>
              <a:t>, ג')</a:t>
            </a:r>
            <a:endParaRPr lang="en-US" dirty="0">
              <a:cs typeface="+mj-cs"/>
            </a:endParaRPr>
          </a:p>
        </p:txBody>
      </p:sp>
      <p:sp>
        <p:nvSpPr>
          <p:cNvPr id="58376" name="TextBox 8"/>
          <p:cNvSpPr txBox="1">
            <a:spLocks noChangeArrowheads="1"/>
          </p:cNvSpPr>
          <p:nvPr/>
        </p:nvSpPr>
        <p:spPr bwMode="auto">
          <a:xfrm>
            <a:off x="325554" y="8832338"/>
            <a:ext cx="3719372" cy="1208538"/>
          </a:xfrm>
          <a:prstGeom prst="rect">
            <a:avLst/>
          </a:prstGeom>
          <a:noFill/>
          <a:ln w="9525">
            <a:noFill/>
            <a:miter lim="800000"/>
            <a:headEnd/>
            <a:tailEnd/>
          </a:ln>
        </p:spPr>
        <p:txBody>
          <a:bodyPr lIns="99569" tIns="49785" rIns="99569" bIns="49785">
            <a:spAutoFit/>
          </a:bodyPr>
          <a:lstStyle/>
          <a:p>
            <a:pPr algn="just" rtl="1">
              <a:defRPr/>
            </a:pPr>
            <a:r>
              <a:rPr lang="he-IL" dirty="0">
                <a:cs typeface="+mj-cs"/>
              </a:rPr>
              <a:t>"כה אמר </a:t>
            </a:r>
            <a:r>
              <a:rPr lang="he-IL" dirty="0" smtClean="0">
                <a:cs typeface="+mj-cs"/>
              </a:rPr>
              <a:t>ה' אלוקים </a:t>
            </a:r>
            <a:r>
              <a:rPr lang="he-IL" dirty="0">
                <a:cs typeface="+mj-cs"/>
              </a:rPr>
              <a:t>הנשר הגדול גדול הכנפים ארך האבר מלא הנוצה" </a:t>
            </a:r>
          </a:p>
          <a:p>
            <a:pPr rtl="1">
              <a:defRPr/>
            </a:pPr>
            <a:r>
              <a:rPr lang="he-IL" dirty="0">
                <a:cs typeface="+mj-cs"/>
              </a:rPr>
              <a:t>(</a:t>
            </a:r>
            <a:r>
              <a:rPr lang="he-IL" dirty="0" smtClean="0">
                <a:cs typeface="+mj-cs"/>
              </a:rPr>
              <a:t>יחזקאל י"ז </a:t>
            </a:r>
            <a:r>
              <a:rPr lang="he-IL" dirty="0">
                <a:cs typeface="+mj-cs"/>
              </a:rPr>
              <a:t>ג')</a:t>
            </a:r>
            <a:endParaRPr lang="en-US" dirty="0">
              <a:cs typeface="+mj-cs"/>
            </a:endParaRPr>
          </a:p>
          <a:p>
            <a:pPr algn="r" rtl="1">
              <a:defRPr/>
            </a:pPr>
            <a:endParaRPr lang="en-US" dirty="0">
              <a:cs typeface="+mj-c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1"/>
          <p:cNvSpPr>
            <a:spLocks noGrp="1"/>
          </p:cNvSpPr>
          <p:nvPr>
            <p:ph type="sldNum" sz="quarter" idx="10"/>
          </p:nvPr>
        </p:nvSpPr>
        <p:spPr>
          <a:noFill/>
        </p:spPr>
        <p:txBody>
          <a:bodyPr/>
          <a:lstStyle/>
          <a:p>
            <a:fld id="{1047B25A-110E-4709-893B-19451F5B273C}" type="slidenum">
              <a:rPr lang="he-IL" smtClean="0"/>
              <a:pPr/>
              <a:t>57</a:t>
            </a:fld>
            <a:endParaRPr lang="en-US" dirty="0" smtClean="0"/>
          </a:p>
        </p:txBody>
      </p:sp>
      <p:pic>
        <p:nvPicPr>
          <p:cNvPr id="59395" name="Picture 2" descr="C:\Documents and Settings\eshliselberg\My Documents\My Pictures\aba\new\HR6K3078-01.jpg"/>
          <p:cNvPicPr>
            <a:picLocks noChangeAspect="1" noChangeArrowheads="1"/>
          </p:cNvPicPr>
          <p:nvPr/>
        </p:nvPicPr>
        <p:blipFill>
          <a:blip r:embed="rId2" cstate="print"/>
          <a:srcRect/>
          <a:stretch>
            <a:fillRect/>
          </a:stretch>
        </p:blipFill>
        <p:spPr bwMode="auto">
          <a:xfrm>
            <a:off x="490082" y="322174"/>
            <a:ext cx="4466746" cy="5468372"/>
          </a:xfrm>
          <a:prstGeom prst="rect">
            <a:avLst/>
          </a:prstGeom>
          <a:noFill/>
          <a:ln w="9525">
            <a:noFill/>
            <a:miter lim="800000"/>
            <a:headEnd/>
            <a:tailEnd/>
          </a:ln>
        </p:spPr>
      </p:pic>
      <p:sp>
        <p:nvSpPr>
          <p:cNvPr id="58372" name="TextBox 3"/>
          <p:cNvSpPr txBox="1">
            <a:spLocks noChangeArrowheads="1"/>
          </p:cNvSpPr>
          <p:nvPr/>
        </p:nvSpPr>
        <p:spPr bwMode="auto">
          <a:xfrm>
            <a:off x="4414238" y="2450571"/>
            <a:ext cx="2903736" cy="1685592"/>
          </a:xfrm>
          <a:prstGeom prst="rect">
            <a:avLst/>
          </a:prstGeom>
          <a:noFill/>
          <a:ln w="9525">
            <a:noFill/>
            <a:miter lim="800000"/>
            <a:headEnd/>
            <a:tailEnd/>
          </a:ln>
        </p:spPr>
        <p:txBody>
          <a:bodyPr lIns="99569" tIns="49785" rIns="99569" bIns="49785">
            <a:spAutoFit/>
          </a:bodyPr>
          <a:lstStyle/>
          <a:p>
            <a:pPr algn="ctr" rtl="1">
              <a:defRPr/>
            </a:pPr>
            <a:r>
              <a:rPr lang="he-IL" sz="3200" dirty="0">
                <a:cs typeface="+mj-cs"/>
              </a:rPr>
              <a:t>פריחה</a:t>
            </a:r>
          </a:p>
          <a:p>
            <a:pPr algn="ctr" rtl="1">
              <a:defRPr/>
            </a:pPr>
            <a:endParaRPr lang="he-IL" sz="3500" dirty="0">
              <a:cs typeface="+mj-cs"/>
            </a:endParaRPr>
          </a:p>
          <a:p>
            <a:pPr algn="r" rtl="1">
              <a:defRPr/>
            </a:pPr>
            <a:r>
              <a:rPr lang="he-IL" dirty="0">
                <a:cs typeface="+mj-cs"/>
              </a:rPr>
              <a:t>"ותפרח כחבצלת"</a:t>
            </a:r>
          </a:p>
          <a:p>
            <a:pPr rtl="1">
              <a:defRPr/>
            </a:pPr>
            <a:r>
              <a:rPr lang="he-IL" dirty="0">
                <a:cs typeface="+mj-cs"/>
              </a:rPr>
              <a:t>(</a:t>
            </a:r>
            <a:r>
              <a:rPr lang="he-IL" dirty="0" smtClean="0">
                <a:cs typeface="+mj-cs"/>
              </a:rPr>
              <a:t>ישעיהו </a:t>
            </a:r>
            <a:r>
              <a:rPr lang="he-IL" dirty="0">
                <a:cs typeface="+mj-cs"/>
              </a:rPr>
              <a:t>ל"ה, א')</a:t>
            </a:r>
            <a:endParaRPr lang="en-US" dirty="0">
              <a:cs typeface="+mj-cs"/>
            </a:endParaRPr>
          </a:p>
        </p:txBody>
      </p:sp>
      <p:pic>
        <p:nvPicPr>
          <p:cNvPr id="59397" name="תמונה 4" descr="IMG_5298Afix.jpg"/>
          <p:cNvPicPr>
            <a:picLocks noChangeAspect="1"/>
          </p:cNvPicPr>
          <p:nvPr/>
        </p:nvPicPr>
        <p:blipFill>
          <a:blip r:embed="rId3" cstate="print"/>
          <a:srcRect/>
          <a:stretch>
            <a:fillRect/>
          </a:stretch>
        </p:blipFill>
        <p:spPr bwMode="auto">
          <a:xfrm>
            <a:off x="1892067" y="5934495"/>
            <a:ext cx="5420655" cy="4243086"/>
          </a:xfrm>
          <a:prstGeom prst="rect">
            <a:avLst/>
          </a:prstGeom>
          <a:noFill/>
          <a:ln w="9525">
            <a:noFill/>
            <a:miter lim="800000"/>
            <a:headEnd/>
            <a:tailEnd/>
          </a:ln>
        </p:spPr>
      </p:pic>
      <p:sp>
        <p:nvSpPr>
          <p:cNvPr id="6" name="TextBox 3"/>
          <p:cNvSpPr txBox="1">
            <a:spLocks noChangeArrowheads="1"/>
          </p:cNvSpPr>
          <p:nvPr/>
        </p:nvSpPr>
        <p:spPr bwMode="auto">
          <a:xfrm>
            <a:off x="351880" y="6801620"/>
            <a:ext cx="2922918" cy="1300871"/>
          </a:xfrm>
          <a:prstGeom prst="rect">
            <a:avLst/>
          </a:prstGeom>
          <a:noFill/>
          <a:ln w="9525">
            <a:noFill/>
            <a:miter lim="800000"/>
            <a:headEnd/>
            <a:tailEnd/>
          </a:ln>
        </p:spPr>
        <p:txBody>
          <a:bodyPr wrap="none" lIns="99569" tIns="49785" rIns="99569" bIns="49785">
            <a:spAutoFit/>
          </a:bodyPr>
          <a:lstStyle/>
          <a:p>
            <a:pPr algn="r" rtl="1">
              <a:defRPr/>
            </a:pPr>
            <a:r>
              <a:rPr lang="he-IL" sz="3000" dirty="0">
                <a:cs typeface="+mj-cs"/>
              </a:rPr>
              <a:t>הסנה בוער באש</a:t>
            </a:r>
          </a:p>
          <a:p>
            <a:pPr rtl="1">
              <a:defRPr/>
            </a:pPr>
            <a:r>
              <a:rPr lang="he-IL" dirty="0">
                <a:cs typeface="+mj-cs"/>
              </a:rPr>
              <a:t>(</a:t>
            </a:r>
            <a:r>
              <a:rPr lang="he-IL" dirty="0" smtClean="0">
                <a:cs typeface="+mj-cs"/>
              </a:rPr>
              <a:t>ישעיהו ל"ה</a:t>
            </a:r>
            <a:r>
              <a:rPr lang="he-IL" dirty="0">
                <a:cs typeface="+mj-cs"/>
              </a:rPr>
              <a:t>, א')</a:t>
            </a:r>
            <a:endParaRPr lang="en-US" dirty="0">
              <a:cs typeface="+mj-cs"/>
            </a:endParaRPr>
          </a:p>
          <a:p>
            <a:pPr algn="r" rtl="1">
              <a:defRPr/>
            </a:pPr>
            <a:endParaRPr lang="en-US" sz="3000" dirty="0">
              <a:cs typeface="+mj-c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0"/>
          </p:nvPr>
        </p:nvSpPr>
        <p:spPr>
          <a:noFill/>
        </p:spPr>
        <p:txBody>
          <a:bodyPr/>
          <a:lstStyle/>
          <a:p>
            <a:fld id="{BA88283D-D4EA-44B9-AD4F-8850E26E2BDB}" type="slidenum">
              <a:rPr lang="he-IL" smtClean="0"/>
              <a:pPr/>
              <a:t>58</a:t>
            </a:fld>
            <a:endParaRPr lang="en-US" smtClean="0"/>
          </a:p>
        </p:txBody>
      </p:sp>
      <p:pic>
        <p:nvPicPr>
          <p:cNvPr id="60419" name="Picture 2" descr="C:\Documents and Settings\eshliselberg\My Documents\My Pictures\aba\Wsite\mayaphoto24_std.jpg"/>
          <p:cNvPicPr>
            <a:picLocks noChangeAspect="1" noChangeArrowheads="1"/>
          </p:cNvPicPr>
          <p:nvPr/>
        </p:nvPicPr>
        <p:blipFill>
          <a:blip r:embed="rId2" cstate="print"/>
          <a:srcRect/>
          <a:stretch>
            <a:fillRect/>
          </a:stretch>
        </p:blipFill>
        <p:spPr bwMode="auto">
          <a:xfrm>
            <a:off x="544342" y="1430928"/>
            <a:ext cx="6715871" cy="8218838"/>
          </a:xfrm>
          <a:prstGeom prst="rect">
            <a:avLst/>
          </a:prstGeom>
          <a:noFill/>
          <a:ln w="9525">
            <a:noFill/>
            <a:miter lim="800000"/>
            <a:headEnd/>
            <a:tailEnd/>
          </a:ln>
        </p:spPr>
      </p:pic>
      <p:sp>
        <p:nvSpPr>
          <p:cNvPr id="41989" name="TextBox 4"/>
          <p:cNvSpPr txBox="1">
            <a:spLocks noChangeArrowheads="1"/>
          </p:cNvSpPr>
          <p:nvPr/>
        </p:nvSpPr>
        <p:spPr bwMode="auto">
          <a:xfrm>
            <a:off x="381564" y="680335"/>
            <a:ext cx="6936409" cy="565516"/>
          </a:xfrm>
          <a:prstGeom prst="rect">
            <a:avLst/>
          </a:prstGeom>
          <a:noFill/>
          <a:ln w="9525">
            <a:noFill/>
            <a:miter lim="800000"/>
            <a:headEnd/>
            <a:tailEnd/>
          </a:ln>
        </p:spPr>
        <p:txBody>
          <a:bodyPr lIns="99569" tIns="49785" rIns="99569" bIns="49785">
            <a:spAutoFit/>
          </a:bodyPr>
          <a:lstStyle/>
          <a:p>
            <a:pPr algn="ctr" rtl="1">
              <a:defRPr/>
            </a:pPr>
            <a:r>
              <a:rPr lang="he-IL" sz="3000" dirty="0" err="1">
                <a:cs typeface="+mj-cs"/>
              </a:rPr>
              <a:t>חנוכיה</a:t>
            </a:r>
            <a:endParaRPr lang="he-IL" sz="3000" dirty="0">
              <a:cs typeface="+mj-cs"/>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1"/>
          <p:cNvSpPr>
            <a:spLocks noGrp="1"/>
          </p:cNvSpPr>
          <p:nvPr>
            <p:ph type="sldNum" sz="quarter" idx="10"/>
          </p:nvPr>
        </p:nvSpPr>
        <p:spPr>
          <a:noFill/>
        </p:spPr>
        <p:txBody>
          <a:bodyPr/>
          <a:lstStyle/>
          <a:p>
            <a:fld id="{1A4A8912-D070-4ECB-B167-64F29C422A1A}" type="slidenum">
              <a:rPr lang="he-IL" smtClean="0"/>
              <a:pPr/>
              <a:t>59</a:t>
            </a:fld>
            <a:endParaRPr lang="en-US" smtClean="0"/>
          </a:p>
        </p:txBody>
      </p:sp>
      <p:sp>
        <p:nvSpPr>
          <p:cNvPr id="49155" name="TextBox 2"/>
          <p:cNvSpPr txBox="1">
            <a:spLocks noChangeArrowheads="1"/>
          </p:cNvSpPr>
          <p:nvPr/>
        </p:nvSpPr>
        <p:spPr bwMode="auto">
          <a:xfrm>
            <a:off x="278297" y="646061"/>
            <a:ext cx="7074682" cy="831137"/>
          </a:xfrm>
          <a:prstGeom prst="rect">
            <a:avLst/>
          </a:prstGeom>
          <a:noFill/>
          <a:ln w="9525">
            <a:noFill/>
            <a:miter lim="800000"/>
            <a:headEnd/>
            <a:tailEnd/>
          </a:ln>
        </p:spPr>
        <p:txBody>
          <a:bodyPr lIns="99569" tIns="49785" rIns="99569" bIns="49785">
            <a:spAutoFit/>
          </a:bodyPr>
          <a:lstStyle/>
          <a:p>
            <a:pPr algn="ctr" rtl="1">
              <a:defRPr/>
            </a:pPr>
            <a:r>
              <a:rPr lang="he-IL" sz="4800" dirty="0">
                <a:cs typeface="+mj-cs"/>
              </a:rPr>
              <a:t>התרוממות רוח</a:t>
            </a:r>
            <a:endParaRPr lang="en-US" sz="4800" dirty="0">
              <a:cs typeface="+mj-cs"/>
            </a:endParaRPr>
          </a:p>
        </p:txBody>
      </p:sp>
      <p:pic>
        <p:nvPicPr>
          <p:cNvPr id="61444" name="Picture 2" descr="C:\Documents and Settings\eshliselberg\My Documents\My Pictures\aba\new\mayaphoto09.jpg"/>
          <p:cNvPicPr>
            <a:picLocks noChangeAspect="1" noChangeArrowheads="1"/>
          </p:cNvPicPr>
          <p:nvPr/>
        </p:nvPicPr>
        <p:blipFill>
          <a:blip r:embed="rId2" cstate="print"/>
          <a:srcRect/>
          <a:stretch>
            <a:fillRect/>
          </a:stretch>
        </p:blipFill>
        <p:spPr bwMode="auto">
          <a:xfrm>
            <a:off x="621354" y="2025577"/>
            <a:ext cx="3171530" cy="4626952"/>
          </a:xfrm>
          <a:prstGeom prst="rect">
            <a:avLst/>
          </a:prstGeom>
          <a:noFill/>
          <a:ln w="9525">
            <a:noFill/>
            <a:miter lim="800000"/>
            <a:headEnd/>
            <a:tailEnd/>
          </a:ln>
        </p:spPr>
      </p:pic>
      <p:sp>
        <p:nvSpPr>
          <p:cNvPr id="48133" name="TextBox 4"/>
          <p:cNvSpPr txBox="1">
            <a:spLocks noChangeArrowheads="1"/>
          </p:cNvSpPr>
          <p:nvPr/>
        </p:nvSpPr>
        <p:spPr bwMode="auto">
          <a:xfrm>
            <a:off x="4468497" y="3199453"/>
            <a:ext cx="1911319" cy="565516"/>
          </a:xfrm>
          <a:prstGeom prst="rect">
            <a:avLst/>
          </a:prstGeom>
          <a:noFill/>
          <a:ln w="9525">
            <a:noFill/>
            <a:miter lim="800000"/>
            <a:headEnd/>
            <a:tailEnd/>
          </a:ln>
        </p:spPr>
        <p:txBody>
          <a:bodyPr lIns="99569" tIns="49785" rIns="99569" bIns="49785">
            <a:spAutoFit/>
          </a:bodyPr>
          <a:lstStyle/>
          <a:p>
            <a:pPr algn="r" rtl="1">
              <a:defRPr/>
            </a:pPr>
            <a:r>
              <a:rPr lang="he-IL" sz="3000" dirty="0" err="1">
                <a:cs typeface="+mj-cs"/>
              </a:rPr>
              <a:t>כלייזמרים</a:t>
            </a:r>
            <a:endParaRPr lang="en-US" sz="3000" dirty="0">
              <a:cs typeface="+mj-cs"/>
            </a:endParaRPr>
          </a:p>
        </p:txBody>
      </p:sp>
      <p:pic>
        <p:nvPicPr>
          <p:cNvPr id="61446" name="Picture 3" descr="C:\Documents and Settings\eshliselberg\My Documents\My Pictures\aba\new\mayaphoto13.jpg"/>
          <p:cNvPicPr>
            <a:picLocks noChangeAspect="1" noChangeArrowheads="1"/>
          </p:cNvPicPr>
          <p:nvPr/>
        </p:nvPicPr>
        <p:blipFill>
          <a:blip r:embed="rId3" cstate="print"/>
          <a:srcRect/>
          <a:stretch>
            <a:fillRect/>
          </a:stretch>
        </p:blipFill>
        <p:spPr bwMode="auto">
          <a:xfrm>
            <a:off x="4079932" y="5514641"/>
            <a:ext cx="3171530" cy="46269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מציין מיקום של מספר שקופית 1"/>
          <p:cNvSpPr>
            <a:spLocks noGrp="1"/>
          </p:cNvSpPr>
          <p:nvPr>
            <p:ph type="sldNum" sz="quarter" idx="10"/>
          </p:nvPr>
        </p:nvSpPr>
        <p:spPr>
          <a:noFill/>
        </p:spPr>
        <p:txBody>
          <a:bodyPr/>
          <a:lstStyle/>
          <a:p>
            <a:fld id="{7CAE8975-E73B-4BDF-AFFA-D97191F365A0}" type="slidenum">
              <a:rPr lang="he-IL" smtClean="0"/>
              <a:pPr/>
              <a:t>6</a:t>
            </a:fld>
            <a:endParaRPr lang="en-US" smtClean="0"/>
          </a:p>
        </p:txBody>
      </p:sp>
      <p:sp>
        <p:nvSpPr>
          <p:cNvPr id="3" name="TextBox 2"/>
          <p:cNvSpPr txBox="1"/>
          <p:nvPr/>
        </p:nvSpPr>
        <p:spPr>
          <a:xfrm>
            <a:off x="381564" y="615214"/>
            <a:ext cx="6971415" cy="9595449"/>
          </a:xfrm>
          <a:prstGeom prst="rect">
            <a:avLst/>
          </a:prstGeom>
          <a:noFill/>
        </p:spPr>
        <p:txBody>
          <a:bodyPr lIns="99569" tIns="49785" rIns="99569" bIns="49785" rtlCol="1">
            <a:spAutoFit/>
          </a:bodyPr>
          <a:lstStyle/>
          <a:p>
            <a:pPr algn="ctr" rtl="1">
              <a:defRPr/>
            </a:pPr>
            <a:r>
              <a:rPr lang="he-IL" sz="2200" b="1" u="dbl" dirty="0">
                <a:cs typeface="+mj-cs"/>
              </a:rPr>
              <a:t>דברים על אבא</a:t>
            </a:r>
          </a:p>
          <a:p>
            <a:pPr algn="r" rtl="1">
              <a:defRPr/>
            </a:pPr>
            <a:endParaRPr lang="en-US" sz="1700" dirty="0">
              <a:cs typeface="+mj-cs"/>
            </a:endParaRPr>
          </a:p>
          <a:p>
            <a:pPr algn="just" rtl="1">
              <a:defRPr/>
            </a:pPr>
            <a:r>
              <a:rPr lang="he-IL" sz="1700" dirty="0">
                <a:cs typeface="+mj-cs"/>
              </a:rPr>
              <a:t>אבא, </a:t>
            </a:r>
            <a:r>
              <a:rPr lang="he-IL" sz="1700" dirty="0" err="1">
                <a:cs typeface="+mj-cs"/>
              </a:rPr>
              <a:t>אבא</a:t>
            </a:r>
            <a:r>
              <a:rPr lang="he-IL" sz="1700" dirty="0">
                <a:cs typeface="+mj-cs"/>
              </a:rPr>
              <a:t> יקר שלי אנו עומדים מול הקבר הטרי... </a:t>
            </a:r>
            <a:endParaRPr lang="en-US" sz="1700" dirty="0">
              <a:cs typeface="+mj-cs"/>
            </a:endParaRPr>
          </a:p>
          <a:p>
            <a:pPr algn="just" rtl="1">
              <a:defRPr/>
            </a:pPr>
            <a:r>
              <a:rPr lang="he-IL" sz="1700" dirty="0">
                <a:cs typeface="+mj-cs"/>
              </a:rPr>
              <a:t>עברו רק שלושים ימים וקשה כל כך, כל כך לעכל...</a:t>
            </a:r>
            <a:endParaRPr lang="en-US" sz="1700" dirty="0">
              <a:cs typeface="+mj-cs"/>
            </a:endParaRPr>
          </a:p>
          <a:p>
            <a:pPr algn="just" rtl="1">
              <a:defRPr/>
            </a:pPr>
            <a:r>
              <a:rPr lang="he-IL" sz="1700" dirty="0">
                <a:cs typeface="+mj-cs"/>
              </a:rPr>
              <a:t>היה לי קשה לראות אותך סובל ואני יודע שלך זה היה קשה אפילו יותר, כי כזה היית, לא מהמקטרים, לא מהמתלוננים... לא רצית ולא אהבת שאחרים יראו אותך בסבלך, אך בשבוע האחרון הסבל גבר וניכר....</a:t>
            </a:r>
            <a:endParaRPr lang="en-US" sz="1700" dirty="0">
              <a:cs typeface="+mj-cs"/>
            </a:endParaRPr>
          </a:p>
          <a:p>
            <a:pPr algn="just" rtl="1">
              <a:defRPr/>
            </a:pPr>
            <a:r>
              <a:rPr lang="he-IL" sz="1700" dirty="0">
                <a:cs typeface="+mj-cs"/>
              </a:rPr>
              <a:t>היה קשה לכולנו לראות אותך כך, אך קיווינו, </a:t>
            </a:r>
            <a:r>
              <a:rPr lang="he-IL" sz="1700" dirty="0" err="1">
                <a:cs typeface="+mj-cs"/>
              </a:rPr>
              <a:t>קיווינו</a:t>
            </a:r>
            <a:r>
              <a:rPr lang="he-IL" sz="1700" dirty="0">
                <a:cs typeface="+mj-cs"/>
              </a:rPr>
              <a:t> שתצליח להתגבר גם על המכשול הזה כמו שהצלחת כל השנים להתגבר על מכשולים וקשיים לא פשוטים, לא חשבתי שנפרד כל כך מהר...</a:t>
            </a:r>
            <a:endParaRPr lang="en-US" sz="1700" dirty="0">
              <a:cs typeface="+mj-cs"/>
            </a:endParaRPr>
          </a:p>
          <a:p>
            <a:pPr algn="just" rtl="1">
              <a:defRPr/>
            </a:pPr>
            <a:r>
              <a:rPr lang="he-IL" sz="1700" dirty="0">
                <a:cs typeface="+mj-cs"/>
              </a:rPr>
              <a:t>אני מתנחם ומנסה להתחזק עם האמונה שכרגע טוב לך ואתה שוהה בעולם שכולו טוב.</a:t>
            </a:r>
            <a:endParaRPr lang="en-US" sz="1700" dirty="0">
              <a:cs typeface="+mj-cs"/>
            </a:endParaRPr>
          </a:p>
          <a:p>
            <a:pPr algn="just" rtl="1">
              <a:defRPr/>
            </a:pPr>
            <a:r>
              <a:rPr lang="he-IL" sz="1700" dirty="0">
                <a:cs typeface="+mj-cs"/>
              </a:rPr>
              <a:t>אני מתנחם ומנסה להתחזק מהידיעה שהצלחת לגייס כוחות ברגעיך האחרונים כדי לחכות לאראל ונעם שחזרו מחו"ל כדי להיפרד מהם לשלום.</a:t>
            </a:r>
            <a:endParaRPr lang="en-US" sz="1700" dirty="0">
              <a:cs typeface="+mj-cs"/>
            </a:endParaRPr>
          </a:p>
          <a:p>
            <a:pPr algn="just" rtl="1">
              <a:defRPr/>
            </a:pPr>
            <a:r>
              <a:rPr lang="he-IL" sz="1700" dirty="0">
                <a:cs typeface="+mj-cs"/>
              </a:rPr>
              <a:t>אני מתנחם ומנסה להתחזק מהילדים, הנכדים שלך, שמזכירים אותך וזוכרים אותך וימשיכו לזכור אותך.</a:t>
            </a:r>
            <a:endParaRPr lang="en-US" sz="1700" dirty="0">
              <a:cs typeface="+mj-cs"/>
            </a:endParaRPr>
          </a:p>
          <a:p>
            <a:pPr algn="just" rtl="1">
              <a:defRPr/>
            </a:pPr>
            <a:r>
              <a:rPr lang="he-IL" sz="1700" dirty="0">
                <a:cs typeface="+mj-cs"/>
              </a:rPr>
              <a:t>אני מתנחם ומנסה להתחזק כאשר יאיר וחן מבקשים לאכל "ארוחת ערב של סבא", אתה שהיית כל השנים מקצוען בהאכלת ילדים... לא היה ילד שלא עמד בשיטות האכלה הייחודיות שלך.  אתה עם הסבלנות והאהבה, הצלחת במה שאחרים לא הצליחו.</a:t>
            </a:r>
            <a:endParaRPr lang="en-US" sz="1700" dirty="0">
              <a:cs typeface="+mj-cs"/>
            </a:endParaRPr>
          </a:p>
          <a:p>
            <a:pPr algn="just" rtl="1">
              <a:defRPr/>
            </a:pPr>
            <a:r>
              <a:rPr lang="he-IL" sz="1700" dirty="0">
                <a:cs typeface="+mj-cs"/>
              </a:rPr>
              <a:t>אני מתנחם ומנסה להתחזק כשאני רואה את יצירות האמנות שהשארת כזיכרון חי ממך ומכישרונך המדהים...</a:t>
            </a:r>
            <a:endParaRPr lang="en-US" sz="1700" dirty="0">
              <a:cs typeface="+mj-cs"/>
            </a:endParaRPr>
          </a:p>
          <a:p>
            <a:pPr algn="just" rtl="1">
              <a:defRPr/>
            </a:pPr>
            <a:r>
              <a:rPr lang="he-IL" sz="1700" dirty="0">
                <a:cs typeface="+mj-cs"/>
              </a:rPr>
              <a:t>אני מתנחם ומנסה להתחזק כשאני נזכר איך הגיעו ללוויה שלך המוני אנשים וכיבדו את זכרך.</a:t>
            </a:r>
            <a:endParaRPr lang="en-US" sz="1700" dirty="0">
              <a:cs typeface="+mj-cs"/>
            </a:endParaRPr>
          </a:p>
          <a:p>
            <a:pPr algn="just" rtl="1">
              <a:defRPr/>
            </a:pPr>
            <a:r>
              <a:rPr lang="he-IL" sz="1700" dirty="0">
                <a:cs typeface="+mj-cs"/>
              </a:rPr>
              <a:t>אני מתנחם ומנסה להתחזק מהעובדה שבשבעה לא פסקו להגיע אנשים שרצו לנחם, לספר, להספיד, לשמוע אודותיך ולדבר בשבחך...</a:t>
            </a:r>
            <a:endParaRPr lang="en-US" sz="1700" dirty="0">
              <a:cs typeface="+mj-cs"/>
            </a:endParaRPr>
          </a:p>
          <a:p>
            <a:pPr algn="just" rtl="1">
              <a:defRPr/>
            </a:pPr>
            <a:r>
              <a:rPr lang="he-IL" sz="1700" dirty="0">
                <a:cs typeface="+mj-cs"/>
              </a:rPr>
              <a:t>אני מתנחם ומנסה להתחזק בזכות זה שאני יודע שהיה לך מאוד חשוב שאראל, נעם ואני נצליח בעיסוקינו ובדרך שבחרנו בה, שנהיה מאושרים ושהיה לנו רק טוב.</a:t>
            </a:r>
            <a:endParaRPr lang="en-US" sz="1700" dirty="0">
              <a:cs typeface="+mj-cs"/>
            </a:endParaRPr>
          </a:p>
          <a:p>
            <a:pPr algn="just" rtl="1">
              <a:defRPr/>
            </a:pPr>
            <a:r>
              <a:rPr lang="he-IL" sz="1700" dirty="0">
                <a:cs typeface="+mj-cs"/>
              </a:rPr>
              <a:t>אני מתנחם ומנסה להתחזק, אבא יקר ואהוב שלי, מהאמונה שאתה שם למעלה רואה אותנו ושומר עלינו ועל אימא.</a:t>
            </a:r>
            <a:endParaRPr lang="en-US" sz="1700" dirty="0">
              <a:cs typeface="+mj-cs"/>
            </a:endParaRPr>
          </a:p>
          <a:p>
            <a:pPr algn="just" rtl="1">
              <a:defRPr/>
            </a:pPr>
            <a:r>
              <a:rPr lang="he-IL" sz="1700" dirty="0">
                <a:cs typeface="+mj-cs"/>
              </a:rPr>
              <a:t>אני אוהב אותך אבא ואתה תחסר לכולנו... יהי זכרך ברוך.</a:t>
            </a:r>
          </a:p>
          <a:p>
            <a:pPr algn="just" rtl="1">
              <a:defRPr/>
            </a:pPr>
            <a:endParaRPr lang="he-IL" sz="1700" dirty="0">
              <a:cs typeface="+mj-cs"/>
            </a:endParaRPr>
          </a:p>
          <a:p>
            <a:pPr algn="just" rtl="1">
              <a:defRPr/>
            </a:pPr>
            <a:r>
              <a:rPr lang="he-IL" sz="1700" dirty="0">
                <a:cs typeface="+mj-cs"/>
              </a:rPr>
              <a:t>רענן</a:t>
            </a:r>
            <a:endParaRPr lang="en-US" sz="1700" dirty="0">
              <a:cs typeface="+mj-cs"/>
            </a:endParaRPr>
          </a:p>
          <a:p>
            <a:pPr algn="just" rtl="1">
              <a:defRPr/>
            </a:pPr>
            <a:r>
              <a:rPr lang="en-US" sz="1700" dirty="0">
                <a:cs typeface="+mj-cs"/>
              </a:rPr>
              <a:t> </a:t>
            </a:r>
          </a:p>
          <a:p>
            <a:pPr algn="just" rtl="1">
              <a:defRPr/>
            </a:pPr>
            <a:endParaRPr lang="he-IL" sz="1700" dirty="0">
              <a:cs typeface="+mj-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1"/>
          <p:cNvSpPr>
            <a:spLocks noGrp="1"/>
          </p:cNvSpPr>
          <p:nvPr>
            <p:ph type="sldNum" sz="quarter" idx="10"/>
          </p:nvPr>
        </p:nvSpPr>
        <p:spPr>
          <a:noFill/>
        </p:spPr>
        <p:txBody>
          <a:bodyPr/>
          <a:lstStyle/>
          <a:p>
            <a:fld id="{1CB27971-AA05-43F7-BDE0-DC776AD8EA3F}" type="slidenum">
              <a:rPr lang="he-IL" smtClean="0"/>
              <a:pPr/>
              <a:t>60</a:t>
            </a:fld>
            <a:endParaRPr lang="en-US" smtClean="0"/>
          </a:p>
        </p:txBody>
      </p:sp>
      <p:pic>
        <p:nvPicPr>
          <p:cNvPr id="62467" name="Picture 2" descr="C:\Documents and Settings\eshliselberg\My Documents\My Pictures\aba\new\IMG_4568.jpg"/>
          <p:cNvPicPr>
            <a:picLocks noChangeAspect="1" noChangeArrowheads="1"/>
          </p:cNvPicPr>
          <p:nvPr/>
        </p:nvPicPr>
        <p:blipFill>
          <a:blip r:embed="rId2" cstate="print"/>
          <a:srcRect/>
          <a:stretch>
            <a:fillRect/>
          </a:stretch>
        </p:blipFill>
        <p:spPr bwMode="auto">
          <a:xfrm>
            <a:off x="535590" y="507251"/>
            <a:ext cx="3259044" cy="4786325"/>
          </a:xfrm>
          <a:prstGeom prst="rect">
            <a:avLst/>
          </a:prstGeom>
          <a:noFill/>
          <a:ln w="9525">
            <a:noFill/>
            <a:miter lim="800000"/>
            <a:headEnd/>
            <a:tailEnd/>
          </a:ln>
        </p:spPr>
      </p:pic>
      <p:sp>
        <p:nvSpPr>
          <p:cNvPr id="49156" name="TextBox 3"/>
          <p:cNvSpPr txBox="1">
            <a:spLocks noChangeArrowheads="1"/>
          </p:cNvSpPr>
          <p:nvPr/>
        </p:nvSpPr>
        <p:spPr bwMode="auto">
          <a:xfrm>
            <a:off x="4317972" y="1268128"/>
            <a:ext cx="1076429" cy="565516"/>
          </a:xfrm>
          <a:prstGeom prst="rect">
            <a:avLst/>
          </a:prstGeom>
          <a:noFill/>
          <a:ln w="9525">
            <a:noFill/>
            <a:miter lim="800000"/>
            <a:headEnd/>
            <a:tailEnd/>
          </a:ln>
        </p:spPr>
        <p:txBody>
          <a:bodyPr wrap="none" lIns="99569" tIns="49785" rIns="99569" bIns="49785">
            <a:spAutoFit/>
          </a:bodyPr>
          <a:lstStyle/>
          <a:p>
            <a:pPr algn="r" rtl="1">
              <a:defRPr/>
            </a:pPr>
            <a:r>
              <a:rPr lang="he-IL" sz="3000" dirty="0">
                <a:cs typeface="+mj-cs"/>
              </a:rPr>
              <a:t>הצ'לן</a:t>
            </a:r>
            <a:endParaRPr lang="en-US" sz="3000" dirty="0">
              <a:cs typeface="+mj-cs"/>
            </a:endParaRPr>
          </a:p>
        </p:txBody>
      </p:sp>
      <p:pic>
        <p:nvPicPr>
          <p:cNvPr id="62469" name="Picture 3" descr="C:\Documents and Settings\eshliselberg\My Documents\My Pictures\aba\new\mayaphoto16.jpg"/>
          <p:cNvPicPr>
            <a:picLocks noChangeAspect="1" noChangeArrowheads="1"/>
          </p:cNvPicPr>
          <p:nvPr/>
        </p:nvPicPr>
        <p:blipFill>
          <a:blip r:embed="rId3" cstate="print"/>
          <a:srcRect/>
          <a:stretch>
            <a:fillRect/>
          </a:stretch>
        </p:blipFill>
        <p:spPr bwMode="auto">
          <a:xfrm>
            <a:off x="3656362" y="5038237"/>
            <a:ext cx="3509336" cy="5120493"/>
          </a:xfrm>
          <a:prstGeom prst="rect">
            <a:avLst/>
          </a:prstGeom>
          <a:noFill/>
          <a:ln w="9525">
            <a:noFill/>
            <a:miter lim="800000"/>
            <a:headEnd/>
            <a:tailEnd/>
          </a:ln>
        </p:spPr>
      </p:pic>
      <p:sp>
        <p:nvSpPr>
          <p:cNvPr id="49158" name="TextBox 5"/>
          <p:cNvSpPr txBox="1">
            <a:spLocks noChangeArrowheads="1"/>
          </p:cNvSpPr>
          <p:nvPr/>
        </p:nvSpPr>
        <p:spPr bwMode="auto">
          <a:xfrm>
            <a:off x="1002918" y="7130648"/>
            <a:ext cx="2068846" cy="565516"/>
          </a:xfrm>
          <a:prstGeom prst="rect">
            <a:avLst/>
          </a:prstGeom>
          <a:noFill/>
          <a:ln w="9525">
            <a:noFill/>
            <a:miter lim="800000"/>
            <a:headEnd/>
            <a:tailEnd/>
          </a:ln>
        </p:spPr>
        <p:txBody>
          <a:bodyPr wrap="none" lIns="99569" tIns="49785" rIns="99569" bIns="49785">
            <a:spAutoFit/>
          </a:bodyPr>
          <a:lstStyle/>
          <a:p>
            <a:pPr algn="r" rtl="1">
              <a:defRPr/>
            </a:pPr>
            <a:r>
              <a:rPr lang="he-IL" sz="3000" dirty="0">
                <a:cs typeface="+mj-cs"/>
              </a:rPr>
              <a:t>כנר על הגג</a:t>
            </a:r>
            <a:endParaRPr lang="en-US" sz="3000" dirty="0">
              <a:cs typeface="+mj-cs"/>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1"/>
          <p:cNvSpPr>
            <a:spLocks noGrp="1"/>
          </p:cNvSpPr>
          <p:nvPr>
            <p:ph type="sldNum" sz="quarter" idx="10"/>
          </p:nvPr>
        </p:nvSpPr>
        <p:spPr>
          <a:noFill/>
        </p:spPr>
        <p:txBody>
          <a:bodyPr/>
          <a:lstStyle/>
          <a:p>
            <a:fld id="{52178708-2F06-4CE0-985A-D18D431C412F}" type="slidenum">
              <a:rPr lang="he-IL" smtClean="0"/>
              <a:pPr/>
              <a:t>61</a:t>
            </a:fld>
            <a:endParaRPr lang="en-US" smtClean="0"/>
          </a:p>
        </p:txBody>
      </p:sp>
      <p:pic>
        <p:nvPicPr>
          <p:cNvPr id="63491" name="Picture 2" descr="C:\Documents and Settings\eshliselberg\My Documents\My Pictures\aba\new\mayaphoto08.jpg"/>
          <p:cNvPicPr>
            <a:picLocks noChangeAspect="1" noChangeArrowheads="1"/>
          </p:cNvPicPr>
          <p:nvPr/>
        </p:nvPicPr>
        <p:blipFill>
          <a:blip r:embed="rId2" cstate="print"/>
          <a:srcRect/>
          <a:stretch>
            <a:fillRect/>
          </a:stretch>
        </p:blipFill>
        <p:spPr bwMode="auto">
          <a:xfrm>
            <a:off x="763127" y="519247"/>
            <a:ext cx="5775965" cy="3763254"/>
          </a:xfrm>
          <a:prstGeom prst="rect">
            <a:avLst/>
          </a:prstGeom>
          <a:noFill/>
          <a:ln w="9525">
            <a:noFill/>
            <a:miter lim="800000"/>
            <a:headEnd/>
            <a:tailEnd/>
          </a:ln>
        </p:spPr>
      </p:pic>
      <p:sp>
        <p:nvSpPr>
          <p:cNvPr id="51204" name="TextBox 3"/>
          <p:cNvSpPr txBox="1">
            <a:spLocks noChangeArrowheads="1"/>
          </p:cNvSpPr>
          <p:nvPr/>
        </p:nvSpPr>
        <p:spPr bwMode="auto">
          <a:xfrm>
            <a:off x="381564" y="4476148"/>
            <a:ext cx="6971415" cy="565516"/>
          </a:xfrm>
          <a:prstGeom prst="rect">
            <a:avLst/>
          </a:prstGeom>
          <a:noFill/>
          <a:ln w="9525">
            <a:noFill/>
            <a:miter lim="800000"/>
            <a:headEnd/>
            <a:tailEnd/>
          </a:ln>
        </p:spPr>
        <p:txBody>
          <a:bodyPr lIns="99569" tIns="49785" rIns="99569" bIns="49785">
            <a:spAutoFit/>
          </a:bodyPr>
          <a:lstStyle/>
          <a:p>
            <a:pPr algn="ctr" rtl="1">
              <a:defRPr/>
            </a:pPr>
            <a:r>
              <a:rPr lang="he-IL" sz="3000" dirty="0">
                <a:cs typeface="+mj-cs"/>
              </a:rPr>
              <a:t>הורה</a:t>
            </a:r>
            <a:endParaRPr lang="en-US" sz="3000" dirty="0">
              <a:cs typeface="+mj-cs"/>
            </a:endParaRPr>
          </a:p>
        </p:txBody>
      </p:sp>
      <p:pic>
        <p:nvPicPr>
          <p:cNvPr id="63493" name="Picture 3" descr="C:\Documents and Settings\eshliselberg\My Documents\My Pictures\aba\new\mayaphoto22.jpg"/>
          <p:cNvPicPr>
            <a:picLocks noChangeAspect="1" noChangeArrowheads="1"/>
          </p:cNvPicPr>
          <p:nvPr/>
        </p:nvPicPr>
        <p:blipFill>
          <a:blip r:embed="rId3" cstate="print"/>
          <a:srcRect/>
          <a:stretch>
            <a:fillRect/>
          </a:stretch>
        </p:blipFill>
        <p:spPr bwMode="auto">
          <a:xfrm>
            <a:off x="743875" y="5261016"/>
            <a:ext cx="3171530" cy="4626952"/>
          </a:xfrm>
          <a:prstGeom prst="rect">
            <a:avLst/>
          </a:prstGeom>
          <a:noFill/>
          <a:ln w="9525">
            <a:noFill/>
            <a:miter lim="800000"/>
            <a:headEnd/>
            <a:tailEnd/>
          </a:ln>
        </p:spPr>
      </p:pic>
      <p:sp>
        <p:nvSpPr>
          <p:cNvPr id="51206" name="TextBox 5"/>
          <p:cNvSpPr txBox="1">
            <a:spLocks noChangeArrowheads="1"/>
          </p:cNvSpPr>
          <p:nvPr/>
        </p:nvSpPr>
        <p:spPr bwMode="auto">
          <a:xfrm>
            <a:off x="3980165" y="7454534"/>
            <a:ext cx="3355311" cy="565516"/>
          </a:xfrm>
          <a:prstGeom prst="rect">
            <a:avLst/>
          </a:prstGeom>
          <a:noFill/>
          <a:ln w="9525">
            <a:noFill/>
            <a:miter lim="800000"/>
            <a:headEnd/>
            <a:tailEnd/>
          </a:ln>
        </p:spPr>
        <p:txBody>
          <a:bodyPr lIns="99569" tIns="49785" rIns="99569" bIns="49785">
            <a:spAutoFit/>
          </a:bodyPr>
          <a:lstStyle/>
          <a:p>
            <a:pPr algn="ctr" rtl="1">
              <a:defRPr/>
            </a:pPr>
            <a:r>
              <a:rPr lang="he-IL" sz="3000" dirty="0">
                <a:cs typeface="+mj-cs"/>
              </a:rPr>
              <a:t>בלט (ברונזה)</a:t>
            </a:r>
            <a:endParaRPr lang="en-US" sz="3000" dirty="0">
              <a:cs typeface="+mj-cs"/>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מציין מיקום של מספר שקופית 1"/>
          <p:cNvSpPr>
            <a:spLocks noGrp="1"/>
          </p:cNvSpPr>
          <p:nvPr>
            <p:ph type="sldNum" sz="quarter" idx="10"/>
          </p:nvPr>
        </p:nvSpPr>
        <p:spPr>
          <a:noFill/>
        </p:spPr>
        <p:txBody>
          <a:bodyPr/>
          <a:lstStyle/>
          <a:p>
            <a:fld id="{68B439B8-C840-4741-A92D-D257AAB7E0D0}" type="slidenum">
              <a:rPr lang="he-IL" smtClean="0"/>
              <a:pPr/>
              <a:t>62</a:t>
            </a:fld>
            <a:endParaRPr lang="en-US" smtClean="0"/>
          </a:p>
        </p:txBody>
      </p:sp>
      <p:pic>
        <p:nvPicPr>
          <p:cNvPr id="64515" name="Picture 4" descr="C:\Documents and Settings\eshliselberg\My Documents\My Pictures\aba\new\mayaphoto14.jpg"/>
          <p:cNvPicPr>
            <a:picLocks noChangeAspect="1" noChangeArrowheads="1"/>
          </p:cNvPicPr>
          <p:nvPr/>
        </p:nvPicPr>
        <p:blipFill>
          <a:blip r:embed="rId2" cstate="print"/>
          <a:srcRect/>
          <a:stretch>
            <a:fillRect/>
          </a:stretch>
        </p:blipFill>
        <p:spPr bwMode="auto">
          <a:xfrm>
            <a:off x="1589892" y="1330831"/>
            <a:ext cx="4391483" cy="5920784"/>
          </a:xfrm>
          <a:prstGeom prst="rect">
            <a:avLst/>
          </a:prstGeom>
          <a:noFill/>
          <a:ln w="9525">
            <a:noFill/>
            <a:miter lim="800000"/>
            <a:headEnd/>
            <a:tailEnd/>
          </a:ln>
        </p:spPr>
      </p:pic>
      <p:sp>
        <p:nvSpPr>
          <p:cNvPr id="54276" name="TextBox 4"/>
          <p:cNvSpPr txBox="1">
            <a:spLocks noChangeArrowheads="1"/>
          </p:cNvSpPr>
          <p:nvPr/>
        </p:nvSpPr>
        <p:spPr bwMode="auto">
          <a:xfrm>
            <a:off x="2607343" y="7917216"/>
            <a:ext cx="2511010" cy="592985"/>
          </a:xfrm>
          <a:prstGeom prst="rect">
            <a:avLst/>
          </a:prstGeom>
          <a:noFill/>
          <a:ln w="9525">
            <a:noFill/>
            <a:miter lim="800000"/>
            <a:headEnd/>
            <a:tailEnd/>
          </a:ln>
        </p:spPr>
        <p:txBody>
          <a:bodyPr wrap="none" lIns="99569" tIns="49785" rIns="99569" bIns="49785">
            <a:spAutoFit/>
          </a:bodyPr>
          <a:lstStyle/>
          <a:p>
            <a:pPr algn="r" rtl="1">
              <a:defRPr/>
            </a:pPr>
            <a:r>
              <a:rPr lang="he-IL" sz="3200" dirty="0">
                <a:cs typeface="+mj-cs"/>
              </a:rPr>
              <a:t>אגם הברבורים</a:t>
            </a:r>
            <a:endParaRPr lang="en-US" sz="3200" dirty="0">
              <a:cs typeface="+mj-cs"/>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1"/>
          <p:cNvSpPr>
            <a:spLocks noGrp="1"/>
          </p:cNvSpPr>
          <p:nvPr>
            <p:ph type="sldNum" sz="quarter" idx="10"/>
          </p:nvPr>
        </p:nvSpPr>
        <p:spPr>
          <a:noFill/>
        </p:spPr>
        <p:txBody>
          <a:bodyPr/>
          <a:lstStyle/>
          <a:p>
            <a:fld id="{F588EE5B-3AB1-4045-B821-C0AEC6043076}" type="slidenum">
              <a:rPr lang="he-IL" smtClean="0"/>
              <a:pPr/>
              <a:t>63</a:t>
            </a:fld>
            <a:endParaRPr lang="en-US" smtClean="0"/>
          </a:p>
        </p:txBody>
      </p:sp>
      <p:pic>
        <p:nvPicPr>
          <p:cNvPr id="65539" name="Picture 2" descr="C:\Documents and Settings\eshliselberg\My Documents\My Pictures\aba\new\mayaphoto05.jpg"/>
          <p:cNvPicPr>
            <a:picLocks noChangeAspect="1" noChangeArrowheads="1"/>
          </p:cNvPicPr>
          <p:nvPr/>
        </p:nvPicPr>
        <p:blipFill>
          <a:blip r:embed="rId2" cstate="print"/>
          <a:srcRect/>
          <a:stretch>
            <a:fillRect/>
          </a:stretch>
        </p:blipFill>
        <p:spPr bwMode="auto">
          <a:xfrm>
            <a:off x="406068" y="323888"/>
            <a:ext cx="3556594" cy="5225028"/>
          </a:xfrm>
          <a:prstGeom prst="rect">
            <a:avLst/>
          </a:prstGeom>
          <a:noFill/>
          <a:ln w="9525">
            <a:noFill/>
            <a:miter lim="800000"/>
            <a:headEnd/>
            <a:tailEnd/>
          </a:ln>
        </p:spPr>
      </p:pic>
      <p:sp>
        <p:nvSpPr>
          <p:cNvPr id="52229" name="TextBox 4"/>
          <p:cNvSpPr txBox="1">
            <a:spLocks noChangeArrowheads="1"/>
          </p:cNvSpPr>
          <p:nvPr/>
        </p:nvSpPr>
        <p:spPr bwMode="auto">
          <a:xfrm>
            <a:off x="4203157" y="1718827"/>
            <a:ext cx="2397197" cy="592985"/>
          </a:xfrm>
          <a:prstGeom prst="rect">
            <a:avLst/>
          </a:prstGeom>
          <a:noFill/>
          <a:ln w="9525">
            <a:noFill/>
            <a:miter lim="800000"/>
            <a:headEnd/>
            <a:tailEnd/>
          </a:ln>
        </p:spPr>
        <p:txBody>
          <a:bodyPr wrap="none" lIns="99569" tIns="49785" rIns="99569" bIns="49785">
            <a:spAutoFit/>
          </a:bodyPr>
          <a:lstStyle/>
          <a:p>
            <a:pPr algn="r" rtl="1">
              <a:defRPr/>
            </a:pPr>
            <a:r>
              <a:rPr lang="he-IL" sz="3200" b="1" dirty="0">
                <a:cs typeface="+mj-cs"/>
              </a:rPr>
              <a:t>נשר (ברונזה)</a:t>
            </a:r>
            <a:endParaRPr lang="en-US" sz="3200" b="1" dirty="0">
              <a:cs typeface="+mj-cs"/>
            </a:endParaRPr>
          </a:p>
        </p:txBody>
      </p:sp>
      <p:pic>
        <p:nvPicPr>
          <p:cNvPr id="65541" name="Picture 3" descr="C:\Documents and Settings\eshliselberg\My Documents\My Pictures\aba\new\mayaphoto06.jpg"/>
          <p:cNvPicPr>
            <a:picLocks noChangeAspect="1" noChangeArrowheads="1"/>
          </p:cNvPicPr>
          <p:nvPr/>
        </p:nvPicPr>
        <p:blipFill>
          <a:blip r:embed="rId3" cstate="print"/>
          <a:srcRect/>
          <a:stretch>
            <a:fillRect/>
          </a:stretch>
        </p:blipFill>
        <p:spPr bwMode="auto">
          <a:xfrm>
            <a:off x="3087516" y="5583189"/>
            <a:ext cx="4148193" cy="4626952"/>
          </a:xfrm>
          <a:prstGeom prst="rect">
            <a:avLst/>
          </a:prstGeom>
          <a:noFill/>
          <a:ln w="9525">
            <a:noFill/>
            <a:miter lim="800000"/>
            <a:headEnd/>
            <a:tailEnd/>
          </a:ln>
        </p:spPr>
      </p:pic>
      <p:sp>
        <p:nvSpPr>
          <p:cNvPr id="52231" name="TextBox 6"/>
          <p:cNvSpPr txBox="1">
            <a:spLocks noChangeArrowheads="1"/>
          </p:cNvSpPr>
          <p:nvPr/>
        </p:nvSpPr>
        <p:spPr bwMode="auto">
          <a:xfrm>
            <a:off x="265907" y="8237689"/>
            <a:ext cx="2597573" cy="592985"/>
          </a:xfrm>
          <a:prstGeom prst="rect">
            <a:avLst/>
          </a:prstGeom>
          <a:noFill/>
          <a:ln w="9525">
            <a:noFill/>
            <a:miter lim="800000"/>
            <a:headEnd/>
            <a:tailEnd/>
          </a:ln>
        </p:spPr>
        <p:txBody>
          <a:bodyPr wrap="none" lIns="99569" tIns="49785" rIns="99569" bIns="49785">
            <a:spAutoFit/>
          </a:bodyPr>
          <a:lstStyle/>
          <a:p>
            <a:pPr algn="r" rtl="1">
              <a:defRPr/>
            </a:pPr>
            <a:r>
              <a:rPr lang="he-IL" sz="3200" b="1" dirty="0">
                <a:cs typeface="+mj-cs"/>
              </a:rPr>
              <a:t>על כנפי נשרים</a:t>
            </a:r>
            <a:endParaRPr lang="en-US" sz="3200" b="1" dirty="0">
              <a:cs typeface="+mj-cs"/>
            </a:endParaRPr>
          </a:p>
        </p:txBody>
      </p:sp>
      <p:sp>
        <p:nvSpPr>
          <p:cNvPr id="52232" name="TextBox 7"/>
          <p:cNvSpPr txBox="1">
            <a:spLocks noChangeArrowheads="1"/>
          </p:cNvSpPr>
          <p:nvPr/>
        </p:nvSpPr>
        <p:spPr bwMode="auto">
          <a:xfrm>
            <a:off x="3962662" y="2212370"/>
            <a:ext cx="3304552" cy="931539"/>
          </a:xfrm>
          <a:prstGeom prst="rect">
            <a:avLst/>
          </a:prstGeom>
          <a:noFill/>
          <a:ln w="9525">
            <a:noFill/>
            <a:miter lim="800000"/>
            <a:headEnd/>
            <a:tailEnd/>
          </a:ln>
        </p:spPr>
        <p:txBody>
          <a:bodyPr lIns="99569" tIns="49785" rIns="99569" bIns="49785">
            <a:spAutoFit/>
          </a:bodyPr>
          <a:lstStyle/>
          <a:p>
            <a:pPr algn="r" rtl="1">
              <a:defRPr/>
            </a:pPr>
            <a:r>
              <a:rPr lang="he-IL" dirty="0">
                <a:cs typeface="+mj-cs"/>
              </a:rPr>
              <a:t>"המשביע בטוב עדיך תתחדש כנשר </a:t>
            </a:r>
            <a:r>
              <a:rPr lang="he-IL" dirty="0" err="1">
                <a:cs typeface="+mj-cs"/>
              </a:rPr>
              <a:t>נעוריכי</a:t>
            </a:r>
            <a:r>
              <a:rPr lang="he-IL" dirty="0">
                <a:cs typeface="+mj-cs"/>
              </a:rPr>
              <a:t>"</a:t>
            </a:r>
          </a:p>
          <a:p>
            <a:pPr rtl="1">
              <a:defRPr/>
            </a:pPr>
            <a:r>
              <a:rPr lang="he-IL" dirty="0" smtClean="0"/>
              <a:t>(</a:t>
            </a:r>
            <a:r>
              <a:rPr lang="he-IL" dirty="0" smtClean="0">
                <a:cs typeface="+mj-cs"/>
              </a:rPr>
              <a:t>תהלים ק"ג</a:t>
            </a:r>
            <a:r>
              <a:rPr lang="he-IL" dirty="0">
                <a:cs typeface="+mj-cs"/>
              </a:rPr>
              <a:t>, ה')</a:t>
            </a:r>
            <a:endParaRPr lang="en-US" dirty="0">
              <a:cs typeface="+mj-cs"/>
            </a:endParaRPr>
          </a:p>
        </p:txBody>
      </p:sp>
      <p:sp>
        <p:nvSpPr>
          <p:cNvPr id="52233" name="TextBox 8"/>
          <p:cNvSpPr txBox="1">
            <a:spLocks noChangeArrowheads="1"/>
          </p:cNvSpPr>
          <p:nvPr/>
        </p:nvSpPr>
        <p:spPr bwMode="auto">
          <a:xfrm>
            <a:off x="399067" y="8921449"/>
            <a:ext cx="2655194" cy="931539"/>
          </a:xfrm>
          <a:prstGeom prst="rect">
            <a:avLst/>
          </a:prstGeom>
          <a:noFill/>
          <a:ln w="9525">
            <a:noFill/>
            <a:miter lim="800000"/>
            <a:headEnd/>
            <a:tailEnd/>
          </a:ln>
        </p:spPr>
        <p:txBody>
          <a:bodyPr lIns="99569" tIns="49785" rIns="99569" bIns="49785">
            <a:spAutoFit/>
          </a:bodyPr>
          <a:lstStyle/>
          <a:p>
            <a:pPr algn="just" rtl="1">
              <a:defRPr/>
            </a:pPr>
            <a:r>
              <a:rPr lang="he-IL" dirty="0">
                <a:cs typeface="+mj-cs"/>
              </a:rPr>
              <a:t>"ואשא אתכם על כנפי נשרים ואביא אתכם אלי"</a:t>
            </a:r>
          </a:p>
          <a:p>
            <a:pPr rtl="1">
              <a:defRPr/>
            </a:pPr>
            <a:r>
              <a:rPr lang="he-IL" dirty="0" smtClean="0"/>
              <a:t>(</a:t>
            </a:r>
            <a:r>
              <a:rPr lang="he-IL" dirty="0" smtClean="0">
                <a:cs typeface="+mj-cs"/>
              </a:rPr>
              <a:t>שמות י"ט</a:t>
            </a:r>
            <a:r>
              <a:rPr lang="he-IL" dirty="0">
                <a:cs typeface="+mj-cs"/>
              </a:rPr>
              <a:t>, ד')</a:t>
            </a:r>
            <a:endParaRPr lang="en-US" dirty="0">
              <a:cs typeface="+mj-cs"/>
            </a:endParaRPr>
          </a:p>
        </p:txBody>
      </p:sp>
      <p:sp>
        <p:nvSpPr>
          <p:cNvPr id="9" name="TextBox 8"/>
          <p:cNvSpPr txBox="1"/>
          <p:nvPr/>
        </p:nvSpPr>
        <p:spPr>
          <a:xfrm>
            <a:off x="3901402" y="424994"/>
            <a:ext cx="3416571" cy="831138"/>
          </a:xfrm>
          <a:prstGeom prst="rect">
            <a:avLst/>
          </a:prstGeom>
          <a:noFill/>
        </p:spPr>
        <p:txBody>
          <a:bodyPr lIns="99569" tIns="49785" rIns="99569" bIns="49785" rtlCol="1">
            <a:spAutoFit/>
          </a:bodyPr>
          <a:lstStyle/>
          <a:p>
            <a:pPr algn="ctr">
              <a:defRPr/>
            </a:pPr>
            <a:r>
              <a:rPr lang="he-IL" sz="4800" b="1" dirty="0">
                <a:cs typeface="+mj-cs"/>
              </a:rPr>
              <a:t>רוח </a:t>
            </a:r>
            <a:r>
              <a:rPr lang="he-IL" sz="4800" b="1" dirty="0" smtClean="0">
                <a:cs typeface="+mj-cs"/>
              </a:rPr>
              <a:t>חיים</a:t>
            </a:r>
            <a:endParaRPr lang="he-IL" sz="4800" b="1" dirty="0">
              <a:cs typeface="+mj-cs"/>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1" name="Picture 7" descr="wall_picture"/>
          <p:cNvPicPr>
            <a:picLocks noChangeAspect="1" noChangeArrowheads="1"/>
          </p:cNvPicPr>
          <p:nvPr/>
        </p:nvPicPr>
        <p:blipFill>
          <a:blip r:embed="rId2" cstate="print"/>
          <a:srcRect/>
          <a:stretch>
            <a:fillRect/>
          </a:stretch>
        </p:blipFill>
        <p:spPr bwMode="auto">
          <a:xfrm>
            <a:off x="1586608" y="1141040"/>
            <a:ext cx="4376870" cy="8396624"/>
          </a:xfrm>
          <a:prstGeom prst="rect">
            <a:avLst/>
          </a:prstGeom>
          <a:noFill/>
          <a:scene3d>
            <a:camera prst="orthographicFront"/>
            <a:lightRig rig="threePt" dir="t"/>
          </a:scene3d>
          <a:sp3d>
            <a:bevelT prst="angle"/>
          </a:sp3d>
        </p:spPr>
      </p:pic>
      <p:sp>
        <p:nvSpPr>
          <p:cNvPr id="66563" name="מציין מיקום של מספר שקופית 2"/>
          <p:cNvSpPr>
            <a:spLocks noGrp="1"/>
          </p:cNvSpPr>
          <p:nvPr>
            <p:ph type="sldNum" sz="quarter" idx="10"/>
          </p:nvPr>
        </p:nvSpPr>
        <p:spPr>
          <a:noFill/>
        </p:spPr>
        <p:txBody>
          <a:bodyPr/>
          <a:lstStyle/>
          <a:p>
            <a:fld id="{41846BCC-60C4-4C1B-83B8-FE396A472D23}" type="slidenum">
              <a:rPr lang="he-IL" smtClean="0"/>
              <a:pPr/>
              <a:t>64</a:t>
            </a:fld>
            <a:endParaRPr lang="en-US"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1"/>
          <p:cNvSpPr>
            <a:spLocks noGrp="1"/>
          </p:cNvSpPr>
          <p:nvPr>
            <p:ph type="sldNum" sz="quarter" idx="10"/>
          </p:nvPr>
        </p:nvSpPr>
        <p:spPr>
          <a:noFill/>
        </p:spPr>
        <p:txBody>
          <a:bodyPr/>
          <a:lstStyle/>
          <a:p>
            <a:fld id="{9B025712-6F6F-4925-80A9-D28D6B8A5030}" type="slidenum">
              <a:rPr lang="he-IL" smtClean="0"/>
              <a:pPr/>
              <a:t>65</a:t>
            </a:fld>
            <a:endParaRPr lang="en-US" smtClean="0"/>
          </a:p>
        </p:txBody>
      </p:sp>
      <p:pic>
        <p:nvPicPr>
          <p:cNvPr id="67587" name="Picture 2" descr="C:\Documents and Settings\eshliselberg\My Documents\My Pictures\aba\new\mayaphoto04.jpg"/>
          <p:cNvPicPr>
            <a:picLocks noChangeAspect="1" noChangeArrowheads="1"/>
          </p:cNvPicPr>
          <p:nvPr/>
        </p:nvPicPr>
        <p:blipFill>
          <a:blip r:embed="rId2" cstate="print"/>
          <a:srcRect/>
          <a:stretch>
            <a:fillRect/>
          </a:stretch>
        </p:blipFill>
        <p:spPr bwMode="auto">
          <a:xfrm>
            <a:off x="563594" y="409571"/>
            <a:ext cx="3150526" cy="4626952"/>
          </a:xfrm>
          <a:prstGeom prst="rect">
            <a:avLst/>
          </a:prstGeom>
          <a:noFill/>
          <a:ln w="9525">
            <a:noFill/>
            <a:miter lim="800000"/>
            <a:headEnd/>
            <a:tailEnd/>
          </a:ln>
        </p:spPr>
      </p:pic>
      <p:sp>
        <p:nvSpPr>
          <p:cNvPr id="55300" name="TextBox 3"/>
          <p:cNvSpPr txBox="1">
            <a:spLocks noChangeArrowheads="1"/>
          </p:cNvSpPr>
          <p:nvPr/>
        </p:nvSpPr>
        <p:spPr bwMode="auto">
          <a:xfrm>
            <a:off x="3754378" y="1490907"/>
            <a:ext cx="3546092" cy="592985"/>
          </a:xfrm>
          <a:prstGeom prst="rect">
            <a:avLst/>
          </a:prstGeom>
          <a:noFill/>
          <a:ln w="9525">
            <a:noFill/>
            <a:miter lim="800000"/>
            <a:headEnd/>
            <a:tailEnd/>
          </a:ln>
        </p:spPr>
        <p:txBody>
          <a:bodyPr lIns="99569" tIns="49785" rIns="99569" bIns="49785">
            <a:spAutoFit/>
          </a:bodyPr>
          <a:lstStyle/>
          <a:p>
            <a:pPr algn="ctr" rtl="1">
              <a:defRPr/>
            </a:pPr>
            <a:r>
              <a:rPr lang="he-IL" sz="3200" dirty="0">
                <a:cs typeface="+mj-cs"/>
              </a:rPr>
              <a:t>אייל הצפון</a:t>
            </a:r>
            <a:endParaRPr lang="en-US" sz="3200" dirty="0">
              <a:cs typeface="+mj-cs"/>
            </a:endParaRPr>
          </a:p>
        </p:txBody>
      </p:sp>
      <p:pic>
        <p:nvPicPr>
          <p:cNvPr id="67589" name="Picture 3" descr="C:\Documents and Settings\eshliselberg\My Documents\My Pictures\aba\new\mayaphoto19.jpg"/>
          <p:cNvPicPr>
            <a:picLocks noChangeAspect="1" noChangeArrowheads="1"/>
          </p:cNvPicPr>
          <p:nvPr/>
        </p:nvPicPr>
        <p:blipFill>
          <a:blip r:embed="rId3" cstate="print"/>
          <a:srcRect/>
          <a:stretch>
            <a:fillRect/>
          </a:stretch>
        </p:blipFill>
        <p:spPr bwMode="auto">
          <a:xfrm>
            <a:off x="918904" y="5672300"/>
            <a:ext cx="5775965" cy="3804383"/>
          </a:xfrm>
          <a:prstGeom prst="rect">
            <a:avLst/>
          </a:prstGeom>
          <a:noFill/>
          <a:ln w="9525">
            <a:noFill/>
            <a:miter lim="800000"/>
            <a:headEnd/>
            <a:tailEnd/>
          </a:ln>
        </p:spPr>
      </p:pic>
      <p:sp>
        <p:nvSpPr>
          <p:cNvPr id="55302" name="TextBox 5"/>
          <p:cNvSpPr txBox="1">
            <a:spLocks noChangeArrowheads="1"/>
          </p:cNvSpPr>
          <p:nvPr/>
        </p:nvSpPr>
        <p:spPr bwMode="auto">
          <a:xfrm>
            <a:off x="325555" y="9684040"/>
            <a:ext cx="7025674" cy="592985"/>
          </a:xfrm>
          <a:prstGeom prst="rect">
            <a:avLst/>
          </a:prstGeom>
          <a:noFill/>
          <a:ln w="9525">
            <a:noFill/>
            <a:miter lim="800000"/>
            <a:headEnd/>
            <a:tailEnd/>
          </a:ln>
        </p:spPr>
        <p:txBody>
          <a:bodyPr lIns="99569" tIns="49785" rIns="99569" bIns="49785">
            <a:spAutoFit/>
          </a:bodyPr>
          <a:lstStyle/>
          <a:p>
            <a:pPr algn="ctr" rtl="1">
              <a:defRPr/>
            </a:pPr>
            <a:r>
              <a:rPr lang="he-IL" sz="3200" dirty="0">
                <a:cs typeface="+mj-cs"/>
              </a:rPr>
              <a:t>אגדה ספרדית</a:t>
            </a:r>
            <a:endParaRPr lang="en-US" sz="3200" dirty="0">
              <a:cs typeface="+mj-cs"/>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1"/>
          <p:cNvSpPr>
            <a:spLocks noGrp="1"/>
          </p:cNvSpPr>
          <p:nvPr>
            <p:ph type="sldNum" sz="quarter" idx="10"/>
          </p:nvPr>
        </p:nvSpPr>
        <p:spPr>
          <a:noFill/>
        </p:spPr>
        <p:txBody>
          <a:bodyPr/>
          <a:lstStyle/>
          <a:p>
            <a:fld id="{A2EB0889-2455-46A4-988F-C527BD50A6EC}" type="slidenum">
              <a:rPr lang="he-IL" smtClean="0"/>
              <a:pPr/>
              <a:t>66</a:t>
            </a:fld>
            <a:endParaRPr lang="en-US" smtClean="0"/>
          </a:p>
        </p:txBody>
      </p:sp>
      <p:sp>
        <p:nvSpPr>
          <p:cNvPr id="56323" name="TextBox 3"/>
          <p:cNvSpPr txBox="1">
            <a:spLocks noChangeArrowheads="1"/>
          </p:cNvSpPr>
          <p:nvPr/>
        </p:nvSpPr>
        <p:spPr bwMode="auto">
          <a:xfrm>
            <a:off x="2565929" y="407857"/>
            <a:ext cx="2730456" cy="831138"/>
          </a:xfrm>
          <a:prstGeom prst="rect">
            <a:avLst/>
          </a:prstGeom>
          <a:noFill/>
          <a:ln w="9525">
            <a:noFill/>
            <a:miter lim="800000"/>
            <a:headEnd/>
            <a:tailEnd/>
          </a:ln>
        </p:spPr>
        <p:txBody>
          <a:bodyPr wrap="none" lIns="99569" tIns="49785" rIns="99569" bIns="49785">
            <a:spAutoFit/>
          </a:bodyPr>
          <a:lstStyle/>
          <a:p>
            <a:pPr algn="r" rtl="1">
              <a:defRPr/>
            </a:pPr>
            <a:r>
              <a:rPr lang="he-IL" sz="4800" dirty="0">
                <a:cs typeface="+mj-cs"/>
              </a:rPr>
              <a:t>חומר ורוח</a:t>
            </a:r>
            <a:endParaRPr lang="en-US" sz="4800" dirty="0">
              <a:cs typeface="+mj-cs"/>
            </a:endParaRPr>
          </a:p>
        </p:txBody>
      </p:sp>
      <p:pic>
        <p:nvPicPr>
          <p:cNvPr id="68612" name="Picture 2" descr="C:\Documents and Settings\eshliselberg\My Documents\My Pictures\aba\new\mayaphoto18.jpg"/>
          <p:cNvPicPr>
            <a:picLocks noChangeAspect="1" noChangeArrowheads="1"/>
          </p:cNvPicPr>
          <p:nvPr/>
        </p:nvPicPr>
        <p:blipFill>
          <a:blip r:embed="rId2" cstate="print"/>
          <a:srcRect/>
          <a:stretch>
            <a:fillRect/>
          </a:stretch>
        </p:blipFill>
        <p:spPr bwMode="auto">
          <a:xfrm>
            <a:off x="656360" y="1107041"/>
            <a:ext cx="3393816" cy="4950839"/>
          </a:xfrm>
          <a:prstGeom prst="rect">
            <a:avLst/>
          </a:prstGeom>
          <a:noFill/>
          <a:ln w="9525">
            <a:noFill/>
            <a:miter lim="800000"/>
            <a:headEnd/>
            <a:tailEnd/>
          </a:ln>
        </p:spPr>
      </p:pic>
      <p:sp>
        <p:nvSpPr>
          <p:cNvPr id="56325" name="TextBox 5"/>
          <p:cNvSpPr txBox="1">
            <a:spLocks noChangeArrowheads="1"/>
          </p:cNvSpPr>
          <p:nvPr/>
        </p:nvSpPr>
        <p:spPr bwMode="auto">
          <a:xfrm>
            <a:off x="3980165" y="3216589"/>
            <a:ext cx="3372814" cy="592985"/>
          </a:xfrm>
          <a:prstGeom prst="rect">
            <a:avLst/>
          </a:prstGeom>
          <a:noFill/>
          <a:ln w="9525">
            <a:noFill/>
            <a:miter lim="800000"/>
            <a:headEnd/>
            <a:tailEnd/>
          </a:ln>
        </p:spPr>
        <p:txBody>
          <a:bodyPr lIns="99569" tIns="49785" rIns="99569" bIns="49785">
            <a:spAutoFit/>
          </a:bodyPr>
          <a:lstStyle/>
          <a:p>
            <a:pPr algn="ctr" rtl="1">
              <a:defRPr/>
            </a:pPr>
            <a:r>
              <a:rPr lang="he-IL" sz="3200" dirty="0">
                <a:cs typeface="+mj-cs"/>
              </a:rPr>
              <a:t>אהבה</a:t>
            </a:r>
            <a:endParaRPr lang="en-US" sz="3200" dirty="0">
              <a:cs typeface="+mj-cs"/>
            </a:endParaRPr>
          </a:p>
        </p:txBody>
      </p:sp>
      <p:pic>
        <p:nvPicPr>
          <p:cNvPr id="68614" name="Picture 3" descr="C:\Documents and Settings\eshliselberg\My Documents\My Pictures\aba\new\mayaphoto21.jpg"/>
          <p:cNvPicPr>
            <a:picLocks noChangeAspect="1" noChangeArrowheads="1"/>
          </p:cNvPicPr>
          <p:nvPr/>
        </p:nvPicPr>
        <p:blipFill>
          <a:blip r:embed="rId3" cstate="print"/>
          <a:srcRect/>
          <a:stretch>
            <a:fillRect/>
          </a:stretch>
        </p:blipFill>
        <p:spPr bwMode="auto">
          <a:xfrm>
            <a:off x="4134190" y="5516355"/>
            <a:ext cx="3171530" cy="4626952"/>
          </a:xfrm>
          <a:prstGeom prst="rect">
            <a:avLst/>
          </a:prstGeom>
          <a:noFill/>
          <a:ln w="9525">
            <a:noFill/>
            <a:miter lim="800000"/>
            <a:headEnd/>
            <a:tailEnd/>
          </a:ln>
        </p:spPr>
      </p:pic>
      <p:sp>
        <p:nvSpPr>
          <p:cNvPr id="56327" name="TextBox 7"/>
          <p:cNvSpPr txBox="1">
            <a:spLocks noChangeArrowheads="1"/>
          </p:cNvSpPr>
          <p:nvPr/>
        </p:nvSpPr>
        <p:spPr bwMode="auto">
          <a:xfrm>
            <a:off x="2540187" y="8186278"/>
            <a:ext cx="1366465" cy="592985"/>
          </a:xfrm>
          <a:prstGeom prst="rect">
            <a:avLst/>
          </a:prstGeom>
          <a:noFill/>
          <a:ln w="9525">
            <a:noFill/>
            <a:miter lim="800000"/>
            <a:headEnd/>
            <a:tailEnd/>
          </a:ln>
        </p:spPr>
        <p:txBody>
          <a:bodyPr wrap="none" lIns="99569" tIns="49785" rIns="99569" bIns="49785">
            <a:spAutoFit/>
          </a:bodyPr>
          <a:lstStyle/>
          <a:p>
            <a:pPr algn="r" rtl="1">
              <a:defRPr/>
            </a:pPr>
            <a:r>
              <a:rPr lang="he-IL" sz="3200" dirty="0">
                <a:cs typeface="+mj-cs"/>
              </a:rPr>
              <a:t>מעגלים</a:t>
            </a:r>
            <a:endParaRPr lang="en-US" sz="3200" dirty="0">
              <a:cs typeface="+mj-cs"/>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1"/>
          <p:cNvSpPr>
            <a:spLocks noGrp="1"/>
          </p:cNvSpPr>
          <p:nvPr>
            <p:ph type="sldNum" sz="quarter" idx="10"/>
          </p:nvPr>
        </p:nvSpPr>
        <p:spPr>
          <a:noFill/>
        </p:spPr>
        <p:txBody>
          <a:bodyPr/>
          <a:lstStyle/>
          <a:p>
            <a:fld id="{BD77531F-5CAC-47D0-99FB-323C9BAD9307}" type="slidenum">
              <a:rPr lang="he-IL" smtClean="0"/>
              <a:pPr/>
              <a:t>67</a:t>
            </a:fld>
            <a:endParaRPr lang="en-US" smtClean="0"/>
          </a:p>
        </p:txBody>
      </p:sp>
      <p:pic>
        <p:nvPicPr>
          <p:cNvPr id="69635" name="Picture 2" descr="C:\Documents and Settings\eshliselberg\My Documents\My Pictures\aba\new\CRW_4582.tif"/>
          <p:cNvPicPr>
            <a:picLocks noChangeAspect="1" noChangeArrowheads="1"/>
          </p:cNvPicPr>
          <p:nvPr/>
        </p:nvPicPr>
        <p:blipFill>
          <a:blip r:embed="rId2" cstate="print"/>
          <a:srcRect/>
          <a:stretch>
            <a:fillRect/>
          </a:stretch>
        </p:blipFill>
        <p:spPr bwMode="auto">
          <a:xfrm>
            <a:off x="330806" y="332456"/>
            <a:ext cx="4158695" cy="6105863"/>
          </a:xfrm>
          <a:prstGeom prst="rect">
            <a:avLst/>
          </a:prstGeom>
          <a:noFill/>
          <a:ln w="9525">
            <a:noFill/>
            <a:miter lim="800000"/>
            <a:headEnd/>
            <a:tailEnd/>
          </a:ln>
        </p:spPr>
      </p:pic>
      <p:pic>
        <p:nvPicPr>
          <p:cNvPr id="69636" name="Picture 2" descr="C:\Documents and Settings\eshliselberg\My Documents\My Pictures\aba\new\CRW_4582.tif"/>
          <p:cNvPicPr>
            <a:picLocks noChangeAspect="1" noChangeArrowheads="1"/>
          </p:cNvPicPr>
          <p:nvPr/>
        </p:nvPicPr>
        <p:blipFill>
          <a:blip r:embed="rId3" cstate="print"/>
          <a:srcRect/>
          <a:stretch>
            <a:fillRect/>
          </a:stretch>
        </p:blipFill>
        <p:spPr bwMode="auto">
          <a:xfrm>
            <a:off x="521587" y="544953"/>
            <a:ext cx="4160445" cy="6104149"/>
          </a:xfrm>
          <a:prstGeom prst="rect">
            <a:avLst/>
          </a:prstGeom>
          <a:noFill/>
          <a:ln w="9525">
            <a:noFill/>
            <a:miter lim="800000"/>
            <a:headEnd/>
            <a:tailEnd/>
          </a:ln>
        </p:spPr>
      </p:pic>
      <p:sp>
        <p:nvSpPr>
          <p:cNvPr id="57349" name="TextBox 4"/>
          <p:cNvSpPr txBox="1">
            <a:spLocks noChangeArrowheads="1"/>
          </p:cNvSpPr>
          <p:nvPr/>
        </p:nvSpPr>
        <p:spPr bwMode="auto">
          <a:xfrm>
            <a:off x="3892651" y="2205514"/>
            <a:ext cx="3442826" cy="592985"/>
          </a:xfrm>
          <a:prstGeom prst="rect">
            <a:avLst/>
          </a:prstGeom>
          <a:noFill/>
          <a:ln w="9525">
            <a:noFill/>
            <a:miter lim="800000"/>
            <a:headEnd/>
            <a:tailEnd/>
          </a:ln>
        </p:spPr>
        <p:txBody>
          <a:bodyPr lIns="99569" tIns="49785" rIns="99569" bIns="49785">
            <a:spAutoFit/>
          </a:bodyPr>
          <a:lstStyle/>
          <a:p>
            <a:pPr algn="ctr" rtl="1">
              <a:defRPr/>
            </a:pPr>
            <a:r>
              <a:rPr lang="he-IL" sz="3200" dirty="0">
                <a:cs typeface="+mj-cs"/>
              </a:rPr>
              <a:t>שלווה</a:t>
            </a:r>
            <a:endParaRPr lang="en-US" sz="3200" dirty="0">
              <a:cs typeface="+mj-cs"/>
            </a:endParaRPr>
          </a:p>
        </p:txBody>
      </p:sp>
      <p:pic>
        <p:nvPicPr>
          <p:cNvPr id="69638" name="Picture 3" descr="C:\Documents and Settings\eshliselberg\My Documents\My Pictures\aba\new\mayaphoto07.jpg"/>
          <p:cNvPicPr>
            <a:picLocks noChangeAspect="1" noChangeArrowheads="1"/>
          </p:cNvPicPr>
          <p:nvPr/>
        </p:nvPicPr>
        <p:blipFill>
          <a:blip r:embed="rId4" cstate="print"/>
          <a:srcRect/>
          <a:stretch>
            <a:fillRect/>
          </a:stretch>
        </p:blipFill>
        <p:spPr bwMode="auto">
          <a:xfrm>
            <a:off x="4162196" y="4544695"/>
            <a:ext cx="2964995" cy="5511214"/>
          </a:xfrm>
          <a:prstGeom prst="rect">
            <a:avLst/>
          </a:prstGeom>
          <a:noFill/>
          <a:ln w="9525">
            <a:noFill/>
            <a:miter lim="800000"/>
            <a:headEnd/>
            <a:tailEnd/>
          </a:ln>
        </p:spPr>
      </p:pic>
      <p:sp>
        <p:nvSpPr>
          <p:cNvPr id="57351" name="TextBox 6"/>
          <p:cNvSpPr txBox="1">
            <a:spLocks noChangeArrowheads="1"/>
          </p:cNvSpPr>
          <p:nvPr/>
        </p:nvSpPr>
        <p:spPr bwMode="auto">
          <a:xfrm>
            <a:off x="1679791" y="8066320"/>
            <a:ext cx="2365137" cy="592985"/>
          </a:xfrm>
          <a:prstGeom prst="rect">
            <a:avLst/>
          </a:prstGeom>
          <a:noFill/>
          <a:ln w="9525">
            <a:noFill/>
            <a:miter lim="800000"/>
            <a:headEnd/>
            <a:tailEnd/>
          </a:ln>
        </p:spPr>
        <p:txBody>
          <a:bodyPr wrap="none" lIns="99569" tIns="49785" rIns="99569" bIns="49785">
            <a:spAutoFit/>
          </a:bodyPr>
          <a:lstStyle/>
          <a:p>
            <a:pPr algn="r" rtl="1">
              <a:defRPr/>
            </a:pPr>
            <a:r>
              <a:rPr lang="he-IL" sz="3200" dirty="0">
                <a:cs typeface="+mj-cs"/>
              </a:rPr>
              <a:t>חכמת המזרח</a:t>
            </a:r>
            <a:endParaRPr lang="en-US" sz="3200" dirty="0">
              <a:cs typeface="+mj-cs"/>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1"/>
          <p:cNvSpPr>
            <a:spLocks noGrp="1"/>
          </p:cNvSpPr>
          <p:nvPr>
            <p:ph type="sldNum" sz="quarter" idx="10"/>
          </p:nvPr>
        </p:nvSpPr>
        <p:spPr>
          <a:noFill/>
        </p:spPr>
        <p:txBody>
          <a:bodyPr/>
          <a:lstStyle/>
          <a:p>
            <a:fld id="{77C07F0D-A14B-4878-9135-26C0CA16D664}" type="slidenum">
              <a:rPr lang="he-IL" smtClean="0"/>
              <a:pPr/>
              <a:t>68</a:t>
            </a:fld>
            <a:endParaRPr lang="en-US" smtClean="0"/>
          </a:p>
        </p:txBody>
      </p:sp>
      <p:pic>
        <p:nvPicPr>
          <p:cNvPr id="70659" name="תמונה 2" descr="sany2684A.jpg"/>
          <p:cNvPicPr>
            <a:picLocks noChangeAspect="1"/>
          </p:cNvPicPr>
          <p:nvPr/>
        </p:nvPicPr>
        <p:blipFill>
          <a:blip r:embed="rId2" cstate="print"/>
          <a:srcRect/>
          <a:stretch>
            <a:fillRect/>
          </a:stretch>
        </p:blipFill>
        <p:spPr bwMode="auto">
          <a:xfrm>
            <a:off x="1541757" y="1690727"/>
            <a:ext cx="4303968" cy="7805839"/>
          </a:xfrm>
          <a:prstGeom prst="rect">
            <a:avLst/>
          </a:prstGeom>
          <a:noFill/>
          <a:ln w="9525">
            <a:solidFill>
              <a:schemeClr val="tx2"/>
            </a:solidFill>
            <a:miter lim="800000"/>
            <a:headEnd/>
            <a:tailEnd/>
          </a:ln>
        </p:spPr>
      </p:pic>
      <p:sp>
        <p:nvSpPr>
          <p:cNvPr id="71684" name="TextBox 3"/>
          <p:cNvSpPr txBox="1">
            <a:spLocks noChangeArrowheads="1"/>
          </p:cNvSpPr>
          <p:nvPr/>
        </p:nvSpPr>
        <p:spPr bwMode="auto">
          <a:xfrm>
            <a:off x="4085182" y="649487"/>
            <a:ext cx="2655194" cy="592985"/>
          </a:xfrm>
          <a:prstGeom prst="rect">
            <a:avLst/>
          </a:prstGeom>
          <a:noFill/>
          <a:ln w="9525">
            <a:noFill/>
            <a:miter lim="800000"/>
            <a:headEnd/>
            <a:tailEnd/>
          </a:ln>
        </p:spPr>
        <p:txBody>
          <a:bodyPr lIns="99569" tIns="49785" rIns="99569" bIns="49785">
            <a:spAutoFit/>
          </a:bodyPr>
          <a:lstStyle/>
          <a:p>
            <a:pPr algn="ctr">
              <a:defRPr/>
            </a:pPr>
            <a:r>
              <a:rPr lang="he-IL" sz="3200" dirty="0" err="1">
                <a:latin typeface="Guttman Mantova (Headings)"/>
                <a:cs typeface="+mj-cs"/>
              </a:rPr>
              <a:t>פסטורליה</a:t>
            </a:r>
            <a:endParaRPr lang="en-US" sz="3200" dirty="0">
              <a:latin typeface="Guttman Mantova (Headings)"/>
              <a:cs typeface="+mj-c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מציין מיקום של מספר שקופית 1"/>
          <p:cNvSpPr>
            <a:spLocks noGrp="1"/>
          </p:cNvSpPr>
          <p:nvPr>
            <p:ph type="sldNum" sz="quarter" idx="10"/>
          </p:nvPr>
        </p:nvSpPr>
        <p:spPr>
          <a:noFill/>
        </p:spPr>
        <p:txBody>
          <a:bodyPr/>
          <a:lstStyle/>
          <a:p>
            <a:fld id="{AF69C398-5284-497C-AA66-6D8F16C9050C}" type="slidenum">
              <a:rPr lang="he-IL" smtClean="0"/>
              <a:pPr/>
              <a:t>69</a:t>
            </a:fld>
            <a:endParaRPr lang="en-US" smtClean="0"/>
          </a:p>
        </p:txBody>
      </p:sp>
      <p:sp>
        <p:nvSpPr>
          <p:cNvPr id="4" name="TextBox 3"/>
          <p:cNvSpPr txBox="1"/>
          <p:nvPr/>
        </p:nvSpPr>
        <p:spPr>
          <a:xfrm>
            <a:off x="572347" y="1497762"/>
            <a:ext cx="2382147" cy="592985"/>
          </a:xfrm>
          <a:prstGeom prst="rect">
            <a:avLst/>
          </a:prstGeom>
          <a:noFill/>
        </p:spPr>
        <p:txBody>
          <a:bodyPr lIns="99569" tIns="49785" rIns="99569" bIns="49785" rtlCol="1">
            <a:spAutoFit/>
          </a:bodyPr>
          <a:lstStyle/>
          <a:p>
            <a:pPr algn="r" rtl="1">
              <a:defRPr/>
            </a:pPr>
            <a:r>
              <a:rPr lang="he-IL" sz="3200" dirty="0">
                <a:cs typeface="+mj-cs"/>
              </a:rPr>
              <a:t>קולות</a:t>
            </a:r>
          </a:p>
        </p:txBody>
      </p:sp>
      <p:pic>
        <p:nvPicPr>
          <p:cNvPr id="71684" name="תמונה 3" descr="IMG_2451.jpg"/>
          <p:cNvPicPr>
            <a:picLocks noChangeAspect="1"/>
          </p:cNvPicPr>
          <p:nvPr/>
        </p:nvPicPr>
        <p:blipFill>
          <a:blip r:embed="rId2" cstate="print"/>
          <a:srcRect/>
          <a:stretch>
            <a:fillRect/>
          </a:stretch>
        </p:blipFill>
        <p:spPr bwMode="auto">
          <a:xfrm>
            <a:off x="351809" y="4748625"/>
            <a:ext cx="3708869" cy="5446094"/>
          </a:xfrm>
          <a:prstGeom prst="rect">
            <a:avLst/>
          </a:prstGeom>
          <a:noFill/>
          <a:ln w="9525">
            <a:noFill/>
            <a:miter lim="800000"/>
            <a:headEnd/>
            <a:tailEnd/>
          </a:ln>
        </p:spPr>
      </p:pic>
      <p:sp>
        <p:nvSpPr>
          <p:cNvPr id="6" name="TextBox 5"/>
          <p:cNvSpPr txBox="1"/>
          <p:nvPr/>
        </p:nvSpPr>
        <p:spPr>
          <a:xfrm>
            <a:off x="3147026" y="8100594"/>
            <a:ext cx="3057761" cy="592985"/>
          </a:xfrm>
          <a:prstGeom prst="rect">
            <a:avLst/>
          </a:prstGeom>
          <a:noFill/>
        </p:spPr>
        <p:txBody>
          <a:bodyPr lIns="99569" tIns="49785" rIns="99569" bIns="49785" rtlCol="1">
            <a:spAutoFit/>
          </a:bodyPr>
          <a:lstStyle/>
          <a:p>
            <a:pPr algn="ctr" rtl="1">
              <a:defRPr/>
            </a:pPr>
            <a:r>
              <a:rPr lang="he-IL" sz="3200" dirty="0">
                <a:cs typeface="+mj-cs"/>
              </a:rPr>
              <a:t>צלילים</a:t>
            </a:r>
          </a:p>
        </p:txBody>
      </p:sp>
      <p:pic>
        <p:nvPicPr>
          <p:cNvPr id="71686" name="תמונה 5" descr="IMG_2461.jpg"/>
          <p:cNvPicPr>
            <a:picLocks noChangeAspect="1"/>
          </p:cNvPicPr>
          <p:nvPr/>
        </p:nvPicPr>
        <p:blipFill>
          <a:blip r:embed="rId3" cstate="print"/>
          <a:srcRect/>
          <a:stretch>
            <a:fillRect/>
          </a:stretch>
        </p:blipFill>
        <p:spPr bwMode="auto">
          <a:xfrm>
            <a:off x="3176782" y="305037"/>
            <a:ext cx="4106186" cy="6030461"/>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7" descr="F254"/>
          <p:cNvPicPr>
            <a:picLocks noChangeAspect="1" noChangeArrowheads="1"/>
          </p:cNvPicPr>
          <p:nvPr/>
        </p:nvPicPr>
        <p:blipFill>
          <a:blip r:embed="rId3" cstate="print"/>
          <a:srcRect/>
          <a:stretch>
            <a:fillRect/>
          </a:stretch>
        </p:blipFill>
        <p:spPr bwMode="auto">
          <a:xfrm>
            <a:off x="3701870" y="604932"/>
            <a:ext cx="3446325" cy="4039157"/>
          </a:xfrm>
          <a:prstGeom prst="rect">
            <a:avLst/>
          </a:prstGeom>
          <a:noFill/>
          <a:ln w="9525">
            <a:noFill/>
            <a:miter lim="800000"/>
            <a:headEnd/>
            <a:tailEnd/>
          </a:ln>
        </p:spPr>
      </p:pic>
      <p:pic>
        <p:nvPicPr>
          <p:cNvPr id="8195" name="Picture 9" descr="f262"/>
          <p:cNvPicPr>
            <a:picLocks noChangeAspect="1" noChangeArrowheads="1"/>
          </p:cNvPicPr>
          <p:nvPr/>
        </p:nvPicPr>
        <p:blipFill>
          <a:blip r:embed="rId4" cstate="print"/>
          <a:srcRect/>
          <a:stretch>
            <a:fillRect/>
          </a:stretch>
        </p:blipFill>
        <p:spPr bwMode="auto">
          <a:xfrm>
            <a:off x="371062" y="3387958"/>
            <a:ext cx="4419489" cy="6784482"/>
          </a:xfrm>
          <a:prstGeom prst="rect">
            <a:avLst/>
          </a:prstGeom>
          <a:noFill/>
          <a:ln w="9525">
            <a:noFill/>
            <a:miter lim="800000"/>
            <a:headEnd/>
            <a:tailEnd/>
          </a:ln>
        </p:spPr>
      </p:pic>
      <p:pic>
        <p:nvPicPr>
          <p:cNvPr id="8196" name="Picture 11" descr="F261"/>
          <p:cNvPicPr>
            <a:picLocks noChangeAspect="1" noChangeArrowheads="1"/>
          </p:cNvPicPr>
          <p:nvPr/>
        </p:nvPicPr>
        <p:blipFill>
          <a:blip r:embed="rId5" cstate="print"/>
          <a:srcRect/>
          <a:stretch>
            <a:fillRect/>
          </a:stretch>
        </p:blipFill>
        <p:spPr bwMode="auto">
          <a:xfrm>
            <a:off x="3684367" y="599791"/>
            <a:ext cx="3453326" cy="4047726"/>
          </a:xfrm>
          <a:prstGeom prst="rect">
            <a:avLst/>
          </a:prstGeom>
          <a:solidFill>
            <a:schemeClr val="accent1">
              <a:alpha val="0"/>
            </a:schemeClr>
          </a:solidFill>
          <a:ln w="9525">
            <a:noFill/>
            <a:miter lim="800000"/>
            <a:headEnd/>
            <a:tailEnd/>
          </a:ln>
        </p:spPr>
      </p:pic>
      <p:sp>
        <p:nvSpPr>
          <p:cNvPr id="8197" name="מציין מיקום של מספר שקופית 4"/>
          <p:cNvSpPr>
            <a:spLocks noGrp="1"/>
          </p:cNvSpPr>
          <p:nvPr>
            <p:ph type="sldNum" sz="quarter" idx="10"/>
          </p:nvPr>
        </p:nvSpPr>
        <p:spPr>
          <a:noFill/>
        </p:spPr>
        <p:txBody>
          <a:bodyPr/>
          <a:lstStyle/>
          <a:p>
            <a:fld id="{4B3AC79E-0A94-42E1-91EA-D0143FD1DE5E}" type="slidenum">
              <a:rPr lang="he-IL" smtClean="0"/>
              <a:pPr/>
              <a:t>7</a:t>
            </a:fld>
            <a:endParaRPr lang="en-US" smtClean="0"/>
          </a:p>
        </p:txBody>
      </p:sp>
      <p:sp>
        <p:nvSpPr>
          <p:cNvPr id="6" name="TextBox 5"/>
          <p:cNvSpPr txBox="1"/>
          <p:nvPr/>
        </p:nvSpPr>
        <p:spPr>
          <a:xfrm>
            <a:off x="316803" y="1281837"/>
            <a:ext cx="3339558" cy="639151"/>
          </a:xfrm>
          <a:prstGeom prst="rect">
            <a:avLst/>
          </a:prstGeom>
          <a:noFill/>
        </p:spPr>
        <p:txBody>
          <a:bodyPr lIns="99569" tIns="49785" rIns="99569" bIns="49785" rtlCol="1">
            <a:spAutoFit/>
          </a:bodyPr>
          <a:lstStyle/>
          <a:p>
            <a:pPr algn="ctr" rtl="1">
              <a:defRPr/>
            </a:pPr>
            <a:r>
              <a:rPr lang="he-IL" sz="3500" dirty="0">
                <a:cs typeface="+mj-cs"/>
              </a:rPr>
              <a:t>בדרך לחופה</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מציין מיקום של מספר שקופית 1"/>
          <p:cNvSpPr>
            <a:spLocks noGrp="1"/>
          </p:cNvSpPr>
          <p:nvPr>
            <p:ph type="sldNum" sz="quarter" idx="10"/>
          </p:nvPr>
        </p:nvSpPr>
        <p:spPr>
          <a:noFill/>
        </p:spPr>
        <p:txBody>
          <a:bodyPr/>
          <a:lstStyle/>
          <a:p>
            <a:fld id="{E6D0A5C0-0E80-4079-B6F5-233808C4E195}" type="slidenum">
              <a:rPr lang="he-IL" smtClean="0"/>
              <a:pPr/>
              <a:t>70</a:t>
            </a:fld>
            <a:endParaRPr lang="en-US" smtClean="0"/>
          </a:p>
        </p:txBody>
      </p:sp>
      <p:pic>
        <p:nvPicPr>
          <p:cNvPr id="72707" name="Picture 7" descr="C:\Documents and Settings\eshliselberg\Desktop\IMG_2472.jpg"/>
          <p:cNvPicPr>
            <a:picLocks noChangeAspect="1" noChangeArrowheads="1"/>
          </p:cNvPicPr>
          <p:nvPr/>
        </p:nvPicPr>
        <p:blipFill>
          <a:blip r:embed="rId2" cstate="print"/>
          <a:srcRect/>
          <a:stretch>
            <a:fillRect/>
          </a:stretch>
        </p:blipFill>
        <p:spPr bwMode="auto">
          <a:xfrm>
            <a:off x="351810" y="341024"/>
            <a:ext cx="5343642" cy="4441874"/>
          </a:xfrm>
          <a:prstGeom prst="rect">
            <a:avLst/>
          </a:prstGeom>
          <a:noFill/>
          <a:ln w="9525">
            <a:noFill/>
            <a:miter lim="800000"/>
            <a:headEnd/>
            <a:tailEnd/>
          </a:ln>
        </p:spPr>
      </p:pic>
      <p:sp>
        <p:nvSpPr>
          <p:cNvPr id="4" name="TextBox 3"/>
          <p:cNvSpPr txBox="1"/>
          <p:nvPr/>
        </p:nvSpPr>
        <p:spPr>
          <a:xfrm>
            <a:off x="4155195" y="964806"/>
            <a:ext cx="3077014" cy="592985"/>
          </a:xfrm>
          <a:prstGeom prst="rect">
            <a:avLst/>
          </a:prstGeom>
          <a:noFill/>
        </p:spPr>
        <p:txBody>
          <a:bodyPr lIns="99569" tIns="49785" rIns="99569" bIns="49785" rtlCol="1">
            <a:spAutoFit/>
          </a:bodyPr>
          <a:lstStyle/>
          <a:p>
            <a:pPr algn="ctr" rtl="1">
              <a:defRPr/>
            </a:pPr>
            <a:r>
              <a:rPr lang="he-IL" sz="3200" dirty="0">
                <a:cs typeface="+mj-cs"/>
              </a:rPr>
              <a:t>מעגלי חיים</a:t>
            </a:r>
          </a:p>
        </p:txBody>
      </p:sp>
      <p:pic>
        <p:nvPicPr>
          <p:cNvPr id="72709" name="תמונה 2" descr="IMG_2448.jpg"/>
          <p:cNvPicPr>
            <a:picLocks noChangeAspect="1"/>
          </p:cNvPicPr>
          <p:nvPr/>
        </p:nvPicPr>
        <p:blipFill>
          <a:blip r:embed="rId3" cstate="print"/>
          <a:srcRect/>
          <a:stretch>
            <a:fillRect/>
          </a:stretch>
        </p:blipFill>
        <p:spPr bwMode="auto">
          <a:xfrm>
            <a:off x="694867" y="5785404"/>
            <a:ext cx="6652861" cy="4344194"/>
          </a:xfrm>
          <a:prstGeom prst="rect">
            <a:avLst/>
          </a:prstGeom>
          <a:noFill/>
          <a:ln w="9525">
            <a:noFill/>
            <a:miter lim="800000"/>
            <a:headEnd/>
            <a:tailEnd/>
          </a:ln>
        </p:spPr>
      </p:pic>
      <p:sp>
        <p:nvSpPr>
          <p:cNvPr id="11" name="TextBox 10"/>
          <p:cNvSpPr txBox="1"/>
          <p:nvPr/>
        </p:nvSpPr>
        <p:spPr>
          <a:xfrm>
            <a:off x="642358" y="7098087"/>
            <a:ext cx="1790549" cy="592985"/>
          </a:xfrm>
          <a:prstGeom prst="rect">
            <a:avLst/>
          </a:prstGeom>
          <a:noFill/>
        </p:spPr>
        <p:txBody>
          <a:bodyPr lIns="99569" tIns="49785" rIns="99569" bIns="49785" rtlCol="1">
            <a:spAutoFit/>
          </a:bodyPr>
          <a:lstStyle/>
          <a:p>
            <a:pPr algn="r" rtl="1">
              <a:defRPr/>
            </a:pPr>
            <a:r>
              <a:rPr lang="he-IL" sz="3200" dirty="0">
                <a:cs typeface="+mj-cs"/>
              </a:rPr>
              <a:t>פרידה</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1"/>
          <p:cNvSpPr>
            <a:spLocks noGrp="1"/>
          </p:cNvSpPr>
          <p:nvPr>
            <p:ph type="sldNum" sz="quarter" idx="10"/>
          </p:nvPr>
        </p:nvSpPr>
        <p:spPr>
          <a:noFill/>
        </p:spPr>
        <p:txBody>
          <a:bodyPr/>
          <a:lstStyle/>
          <a:p>
            <a:fld id="{9B7118F0-45DF-4061-9D0F-04A528B69910}" type="slidenum">
              <a:rPr lang="he-IL" smtClean="0"/>
              <a:pPr/>
              <a:t>71</a:t>
            </a:fld>
            <a:endParaRPr lang="en-US" smtClean="0"/>
          </a:p>
        </p:txBody>
      </p:sp>
      <p:sp>
        <p:nvSpPr>
          <p:cNvPr id="73731" name="TextBox 2"/>
          <p:cNvSpPr txBox="1">
            <a:spLocks noChangeArrowheads="1"/>
          </p:cNvSpPr>
          <p:nvPr/>
        </p:nvSpPr>
        <p:spPr bwMode="auto">
          <a:xfrm>
            <a:off x="416570" y="1156739"/>
            <a:ext cx="6810388" cy="7641068"/>
          </a:xfrm>
          <a:prstGeom prst="rect">
            <a:avLst/>
          </a:prstGeom>
          <a:noFill/>
          <a:ln w="9525">
            <a:noFill/>
            <a:miter lim="800000"/>
            <a:headEnd/>
            <a:tailEnd/>
          </a:ln>
        </p:spPr>
        <p:txBody>
          <a:bodyPr lIns="99569" tIns="49785" rIns="99569" bIns="49785">
            <a:spAutoFit/>
          </a:bodyPr>
          <a:lstStyle/>
          <a:p>
            <a:pPr algn="r" rtl="1"/>
            <a:r>
              <a:rPr lang="he-IL" sz="1400" b="1" dirty="0">
                <a:cs typeface="+mj-cs"/>
              </a:rPr>
              <a:t>יליד  פולין , עלה  לישראל  בשנת  1949.</a:t>
            </a:r>
          </a:p>
          <a:p>
            <a:pPr algn="r" rtl="1"/>
            <a:endParaRPr lang="en-US" sz="1400" dirty="0">
              <a:cs typeface="+mj-cs"/>
            </a:endParaRPr>
          </a:p>
          <a:p>
            <a:pPr algn="r" rtl="1"/>
            <a:r>
              <a:rPr lang="he-IL" sz="1400" dirty="0">
                <a:cs typeface="+mj-cs"/>
              </a:rPr>
              <a:t>  עסק בחינוך </a:t>
            </a:r>
            <a:r>
              <a:rPr lang="he-IL" sz="1400" dirty="0" smtClean="0">
                <a:cs typeface="+mj-cs"/>
              </a:rPr>
              <a:t>ובהוראה</a:t>
            </a:r>
            <a:r>
              <a:rPr lang="he-IL" sz="1400" dirty="0">
                <a:cs typeface="+mj-cs"/>
              </a:rPr>
              <a:t>, שימש כמנהל בית-ספר 20 שנה, וכמדריך פדגוגי למורים.                                </a:t>
            </a:r>
            <a:endParaRPr lang="en-US" sz="1400" dirty="0">
              <a:cs typeface="+mj-cs"/>
            </a:endParaRPr>
          </a:p>
          <a:p>
            <a:pPr algn="r" rtl="1"/>
            <a:r>
              <a:rPr lang="he-IL" sz="1400" dirty="0">
                <a:cs typeface="+mj-cs"/>
              </a:rPr>
              <a:t>  כמו כן היה  ראש  ענף  ביקורת  פנים .</a:t>
            </a:r>
            <a:endParaRPr lang="en-US" sz="1400" dirty="0">
              <a:cs typeface="+mj-cs"/>
            </a:endParaRPr>
          </a:p>
          <a:p>
            <a:pPr algn="r" rtl="1"/>
            <a:r>
              <a:rPr lang="he-IL" sz="1400" dirty="0">
                <a:cs typeface="+mj-cs"/>
              </a:rPr>
              <a:t>מגיל  צעיר  התעניין  באמנות  כאמצעי  לביטוי בשנים  האחרונות  הביע  את  עצמו  בפיסול  מחומרים  כמו : אבן-שיש, עץ, קרמיקה ,</a:t>
            </a:r>
            <a:r>
              <a:rPr lang="he-IL" sz="1400" dirty="0" err="1">
                <a:cs typeface="+mj-cs"/>
              </a:rPr>
              <a:t>ויטראז</a:t>
            </a:r>
            <a:r>
              <a:rPr lang="he-IL" sz="1400" dirty="0">
                <a:cs typeface="+mj-cs"/>
              </a:rPr>
              <a:t>' .</a:t>
            </a:r>
            <a:endParaRPr lang="en-US" sz="1400" dirty="0">
              <a:cs typeface="+mj-cs"/>
            </a:endParaRPr>
          </a:p>
          <a:p>
            <a:pPr algn="r" rtl="1"/>
            <a:r>
              <a:rPr lang="he-IL" sz="1400" dirty="0">
                <a:cs typeface="+mj-cs"/>
              </a:rPr>
              <a:t>מפסל בסגנון פיגורטיבי ,מופשט וריאליסטי.</a:t>
            </a:r>
            <a:endParaRPr lang="en-US" sz="1400" dirty="0">
              <a:cs typeface="+mj-cs"/>
            </a:endParaRPr>
          </a:p>
          <a:p>
            <a:pPr algn="r" rtl="1"/>
            <a:r>
              <a:rPr lang="he-IL" sz="1400" dirty="0">
                <a:cs typeface="+mj-cs"/>
              </a:rPr>
              <a:t>עבודותיו שואבות השראתן מהתנ"ך,תרבות יהודית,אמנות קלאסית ואהבה לארץ. </a:t>
            </a:r>
            <a:endParaRPr lang="en-US" sz="1400" dirty="0">
              <a:cs typeface="+mj-cs"/>
            </a:endParaRPr>
          </a:p>
          <a:p>
            <a:pPr algn="r" rtl="1"/>
            <a:r>
              <a:rPr lang="he-IL" sz="1400" dirty="0">
                <a:cs typeface="+mj-cs"/>
              </a:rPr>
              <a:t>נושאי הפיסול : דמויות מהתנ"ך ,מעולם היהדות ,ספרות </a:t>
            </a:r>
            <a:r>
              <a:rPr lang="he-IL" sz="1400" dirty="0" smtClean="0">
                <a:cs typeface="+mj-cs"/>
              </a:rPr>
              <a:t>,טבע </a:t>
            </a:r>
            <a:r>
              <a:rPr lang="he-IL" sz="1400" dirty="0">
                <a:cs typeface="+mj-cs"/>
              </a:rPr>
              <a:t>,מוסיקה,</a:t>
            </a:r>
            <a:endParaRPr lang="en-US" sz="1400" dirty="0">
              <a:cs typeface="+mj-cs"/>
            </a:endParaRPr>
          </a:p>
          <a:p>
            <a:pPr algn="r" rtl="1"/>
            <a:r>
              <a:rPr lang="he-IL" sz="1400" dirty="0">
                <a:cs typeface="+mj-cs"/>
              </a:rPr>
              <a:t>תנועה במחול ,האדם העמל והמשפחה .</a:t>
            </a:r>
            <a:endParaRPr lang="en-US" sz="1400" dirty="0">
              <a:cs typeface="+mj-cs"/>
            </a:endParaRPr>
          </a:p>
          <a:p>
            <a:pPr algn="r" rtl="1"/>
            <a:r>
              <a:rPr lang="he-IL" sz="1400" dirty="0">
                <a:cs typeface="+mj-cs"/>
              </a:rPr>
              <a:t>חבר  באיגוד  הציירים  והפסלים  , רמת-גן  גבעתיים .</a:t>
            </a:r>
            <a:endParaRPr lang="en-US" sz="1400" dirty="0">
              <a:cs typeface="+mj-cs"/>
            </a:endParaRPr>
          </a:p>
          <a:p>
            <a:pPr algn="r" rtl="1"/>
            <a:r>
              <a:rPr lang="he-IL" sz="1400" dirty="0">
                <a:cs typeface="+mj-cs"/>
              </a:rPr>
              <a:t>      </a:t>
            </a:r>
            <a:r>
              <a:rPr lang="en-US" sz="1400" dirty="0">
                <a:cs typeface="+mj-cs"/>
              </a:rPr>
              <a:t> </a:t>
            </a:r>
          </a:p>
          <a:p>
            <a:pPr algn="r" rtl="1"/>
            <a:r>
              <a:rPr lang="he-IL" sz="1400" dirty="0">
                <a:cs typeface="+mj-cs"/>
              </a:rPr>
              <a:t>השתתף  בתערוכות :</a:t>
            </a:r>
            <a:endParaRPr lang="en-US" sz="1400" dirty="0">
              <a:cs typeface="+mj-cs"/>
            </a:endParaRPr>
          </a:p>
          <a:p>
            <a:pPr algn="r" rtl="1"/>
            <a:r>
              <a:rPr lang="he-IL" sz="1400" dirty="0">
                <a:cs typeface="+mj-cs"/>
              </a:rPr>
              <a:t> </a:t>
            </a:r>
            <a:r>
              <a:rPr lang="he-IL" sz="1400" b="1" u="sng" dirty="0">
                <a:cs typeface="+mj-cs"/>
              </a:rPr>
              <a:t>תערוכות יחיד</a:t>
            </a:r>
            <a:endParaRPr lang="en-US" sz="1400" dirty="0">
              <a:cs typeface="+mj-cs"/>
            </a:endParaRPr>
          </a:p>
          <a:p>
            <a:pPr algn="r" rtl="1"/>
            <a:r>
              <a:rPr lang="he-IL" sz="1400" dirty="0">
                <a:cs typeface="+mj-cs"/>
              </a:rPr>
              <a:t>בית הראשונים                            גבעתיים                         </a:t>
            </a:r>
            <a:r>
              <a:rPr lang="he-IL" sz="1400" dirty="0" smtClean="0">
                <a:cs typeface="+mj-cs"/>
              </a:rPr>
              <a:t>  בשנת</a:t>
            </a:r>
            <a:r>
              <a:rPr lang="he-IL" sz="1400" dirty="0">
                <a:cs typeface="+mj-cs"/>
              </a:rPr>
              <a:t>  </a:t>
            </a:r>
            <a:r>
              <a:rPr lang="en-US" sz="1400" dirty="0" smtClean="0">
                <a:cs typeface="+mj-cs"/>
              </a:rPr>
              <a:t> </a:t>
            </a:r>
            <a:r>
              <a:rPr lang="he-IL" sz="1400" dirty="0" smtClean="0">
                <a:cs typeface="+mj-cs"/>
              </a:rPr>
              <a:t> </a:t>
            </a:r>
            <a:r>
              <a:rPr lang="he-IL" sz="1400" dirty="0">
                <a:cs typeface="+mj-cs"/>
              </a:rPr>
              <a:t>1997.</a:t>
            </a:r>
            <a:endParaRPr lang="en-US" sz="1400" dirty="0">
              <a:cs typeface="+mj-cs"/>
            </a:endParaRPr>
          </a:p>
          <a:p>
            <a:pPr algn="r" rtl="1"/>
            <a:r>
              <a:rPr lang="he-IL" sz="1400" dirty="0">
                <a:cs typeface="+mj-cs"/>
              </a:rPr>
              <a:t>גבעת שמואל                              גבעת שמואל                   </a:t>
            </a:r>
            <a:r>
              <a:rPr lang="he-IL" sz="1400" dirty="0" smtClean="0">
                <a:cs typeface="+mj-cs"/>
              </a:rPr>
              <a:t>  בשנת</a:t>
            </a:r>
            <a:r>
              <a:rPr lang="he-IL" sz="1400" dirty="0">
                <a:cs typeface="+mj-cs"/>
              </a:rPr>
              <a:t> </a:t>
            </a:r>
            <a:r>
              <a:rPr lang="en-US" sz="1400" dirty="0" smtClean="0">
                <a:cs typeface="+mj-cs"/>
              </a:rPr>
              <a:t> </a:t>
            </a:r>
            <a:r>
              <a:rPr lang="he-IL" sz="1400" dirty="0" smtClean="0">
                <a:cs typeface="+mj-cs"/>
              </a:rPr>
              <a:t> </a:t>
            </a:r>
            <a:r>
              <a:rPr lang="he-IL" sz="1400" dirty="0">
                <a:cs typeface="+mj-cs"/>
              </a:rPr>
              <a:t> 1997.</a:t>
            </a:r>
            <a:endParaRPr lang="en-US" sz="1400" dirty="0">
              <a:cs typeface="+mj-cs"/>
            </a:endParaRPr>
          </a:p>
          <a:p>
            <a:pPr algn="r" rtl="1"/>
            <a:r>
              <a:rPr lang="he-IL" sz="1400" dirty="0">
                <a:cs typeface="+mj-cs"/>
              </a:rPr>
              <a:t>מוזיאון התנ"ך                            תל-אביב                        </a:t>
            </a:r>
            <a:r>
              <a:rPr lang="he-IL" sz="1400" dirty="0" smtClean="0">
                <a:cs typeface="+mj-cs"/>
              </a:rPr>
              <a:t>   </a:t>
            </a:r>
            <a:r>
              <a:rPr lang="he-IL" sz="1400" dirty="0">
                <a:cs typeface="+mj-cs"/>
              </a:rPr>
              <a:t> בשנת    2000.</a:t>
            </a:r>
            <a:endParaRPr lang="en-US" sz="1400" dirty="0">
              <a:cs typeface="+mj-cs"/>
            </a:endParaRPr>
          </a:p>
          <a:p>
            <a:pPr algn="r" rtl="1"/>
            <a:r>
              <a:rPr lang="he-IL" sz="1400" dirty="0">
                <a:cs typeface="+mj-cs"/>
              </a:rPr>
              <a:t>   </a:t>
            </a:r>
            <a:endParaRPr lang="en-US" sz="1400" dirty="0">
              <a:cs typeface="+mj-cs"/>
            </a:endParaRPr>
          </a:p>
          <a:p>
            <a:pPr algn="r" rtl="1"/>
            <a:r>
              <a:rPr lang="he-IL" sz="1400" b="1" u="sng" dirty="0">
                <a:cs typeface="+mj-cs"/>
              </a:rPr>
              <a:t>תערוכות קבוצתיות</a:t>
            </a:r>
            <a:r>
              <a:rPr lang="he-IL" sz="1400" dirty="0">
                <a:cs typeface="+mj-cs"/>
              </a:rPr>
              <a:t>               </a:t>
            </a:r>
            <a:endParaRPr lang="en-US" sz="1400" dirty="0">
              <a:cs typeface="+mj-cs"/>
            </a:endParaRPr>
          </a:p>
          <a:p>
            <a:pPr algn="r" rtl="1"/>
            <a:r>
              <a:rPr lang="he-IL" sz="1400" dirty="0">
                <a:cs typeface="+mj-cs"/>
              </a:rPr>
              <a:t> גני  התערוכה                             תל-אביב                         </a:t>
            </a:r>
            <a:r>
              <a:rPr lang="he-IL" sz="1400" dirty="0" smtClean="0">
                <a:cs typeface="+mj-cs"/>
              </a:rPr>
              <a:t> בשנת </a:t>
            </a:r>
            <a:r>
              <a:rPr lang="he-IL" sz="1400" dirty="0">
                <a:cs typeface="+mj-cs"/>
              </a:rPr>
              <a:t>     1993.</a:t>
            </a:r>
            <a:endParaRPr lang="en-US" sz="1400" dirty="0">
              <a:cs typeface="+mj-cs"/>
            </a:endParaRPr>
          </a:p>
          <a:p>
            <a:pPr algn="r" rtl="1"/>
            <a:r>
              <a:rPr lang="he-IL" sz="1400" dirty="0">
                <a:cs typeface="+mj-cs"/>
              </a:rPr>
              <a:t> בית  התנ"ך                                תל-אביב                        </a:t>
            </a:r>
            <a:r>
              <a:rPr lang="en-US" sz="1400" dirty="0" smtClean="0">
                <a:cs typeface="+mj-cs"/>
              </a:rPr>
              <a:t> </a:t>
            </a:r>
            <a:r>
              <a:rPr lang="he-IL" sz="1400" dirty="0" smtClean="0">
                <a:cs typeface="+mj-cs"/>
              </a:rPr>
              <a:t> בשנת </a:t>
            </a:r>
            <a:r>
              <a:rPr lang="he-IL" sz="1400" dirty="0">
                <a:cs typeface="+mj-cs"/>
              </a:rPr>
              <a:t>    1998.</a:t>
            </a:r>
            <a:endParaRPr lang="en-US" sz="1400" dirty="0">
              <a:cs typeface="+mj-cs"/>
            </a:endParaRPr>
          </a:p>
          <a:p>
            <a:pPr algn="r" rtl="1"/>
            <a:r>
              <a:rPr lang="he-IL" sz="1400" dirty="0">
                <a:cs typeface="+mj-cs"/>
              </a:rPr>
              <a:t> מונטריאול                                  קנדה                             </a:t>
            </a:r>
            <a:r>
              <a:rPr lang="he-IL" sz="1400" dirty="0" smtClean="0">
                <a:cs typeface="+mj-cs"/>
              </a:rPr>
              <a:t>  בשנת</a:t>
            </a:r>
            <a:r>
              <a:rPr lang="he-IL" sz="1400" dirty="0">
                <a:cs typeface="+mj-cs"/>
              </a:rPr>
              <a:t>      1999.</a:t>
            </a:r>
            <a:endParaRPr lang="en-US" sz="1400" dirty="0">
              <a:cs typeface="+mj-cs"/>
            </a:endParaRPr>
          </a:p>
          <a:p>
            <a:pPr algn="r" rtl="1"/>
            <a:r>
              <a:rPr lang="he-IL" sz="1400" dirty="0">
                <a:cs typeface="+mj-cs"/>
              </a:rPr>
              <a:t> גלריית  המגדל                           תל-אביב                         </a:t>
            </a:r>
            <a:r>
              <a:rPr lang="he-IL" sz="1400" dirty="0" smtClean="0">
                <a:cs typeface="+mj-cs"/>
              </a:rPr>
              <a:t> </a:t>
            </a:r>
            <a:r>
              <a:rPr lang="en-US" sz="1400" dirty="0" smtClean="0">
                <a:cs typeface="+mj-cs"/>
              </a:rPr>
              <a:t> </a:t>
            </a:r>
            <a:r>
              <a:rPr lang="he-IL" sz="1400" dirty="0" smtClean="0">
                <a:cs typeface="+mj-cs"/>
              </a:rPr>
              <a:t>בשנת </a:t>
            </a:r>
            <a:r>
              <a:rPr lang="he-IL" sz="1400" dirty="0">
                <a:cs typeface="+mj-cs"/>
              </a:rPr>
              <a:t>    2001.   </a:t>
            </a:r>
            <a:endParaRPr lang="en-US" sz="1400" dirty="0">
              <a:cs typeface="+mj-cs"/>
            </a:endParaRPr>
          </a:p>
          <a:p>
            <a:pPr algn="r" rtl="1"/>
            <a:r>
              <a:rPr lang="he-IL" sz="1400" dirty="0">
                <a:cs typeface="+mj-cs"/>
              </a:rPr>
              <a:t> מרכז האומנויות "קסטרא"            חיפה                             </a:t>
            </a:r>
            <a:r>
              <a:rPr lang="en-US" sz="1400" dirty="0" smtClean="0">
                <a:cs typeface="+mj-cs"/>
              </a:rPr>
              <a:t>  </a:t>
            </a:r>
            <a:r>
              <a:rPr lang="he-IL" sz="1400" dirty="0">
                <a:cs typeface="+mj-cs"/>
              </a:rPr>
              <a:t> בשנת     2001.</a:t>
            </a:r>
            <a:endParaRPr lang="en-US" sz="1400" dirty="0">
              <a:cs typeface="+mj-cs"/>
            </a:endParaRPr>
          </a:p>
          <a:p>
            <a:pPr algn="r" rtl="1"/>
            <a:r>
              <a:rPr lang="he-IL" sz="1400" dirty="0">
                <a:cs typeface="+mj-cs"/>
              </a:rPr>
              <a:t> מוזיאון  התנ"ך                           תל-אביב                         </a:t>
            </a:r>
            <a:r>
              <a:rPr lang="en-US" sz="1400" dirty="0" smtClean="0">
                <a:cs typeface="+mj-cs"/>
              </a:rPr>
              <a:t>  </a:t>
            </a:r>
            <a:r>
              <a:rPr lang="he-IL" sz="1400" dirty="0" smtClean="0">
                <a:cs typeface="+mj-cs"/>
              </a:rPr>
              <a:t>בשנת </a:t>
            </a:r>
            <a:r>
              <a:rPr lang="he-IL" sz="1400" dirty="0">
                <a:cs typeface="+mj-cs"/>
              </a:rPr>
              <a:t>    2002.</a:t>
            </a:r>
            <a:endParaRPr lang="en-US" sz="1400" dirty="0">
              <a:cs typeface="+mj-cs"/>
            </a:endParaRPr>
          </a:p>
          <a:p>
            <a:pPr algn="r" rtl="1"/>
            <a:r>
              <a:rPr lang="he-IL" sz="1400" b="1" dirty="0">
                <a:cs typeface="+mj-cs"/>
              </a:rPr>
              <a:t> </a:t>
            </a:r>
            <a:r>
              <a:rPr lang="he-IL" sz="1400" dirty="0">
                <a:cs typeface="+mj-cs"/>
              </a:rPr>
              <a:t>בית טיבר </a:t>
            </a:r>
            <a:r>
              <a:rPr lang="he-IL" sz="1400" b="1" dirty="0">
                <a:cs typeface="+mj-cs"/>
              </a:rPr>
              <a:t>                                גבעתיים                         </a:t>
            </a:r>
            <a:r>
              <a:rPr lang="en-US" sz="1400" b="1" dirty="0" smtClean="0">
                <a:cs typeface="+mj-cs"/>
              </a:rPr>
              <a:t>   </a:t>
            </a:r>
            <a:r>
              <a:rPr lang="he-IL" sz="1400" dirty="0" smtClean="0">
                <a:cs typeface="+mj-cs"/>
              </a:rPr>
              <a:t>בשנת</a:t>
            </a:r>
            <a:r>
              <a:rPr lang="he-IL" sz="1400" b="1" dirty="0" smtClean="0">
                <a:cs typeface="+mj-cs"/>
              </a:rPr>
              <a:t> </a:t>
            </a:r>
            <a:r>
              <a:rPr lang="he-IL" sz="1400" b="1" dirty="0">
                <a:cs typeface="+mj-cs"/>
              </a:rPr>
              <a:t>    </a:t>
            </a:r>
            <a:r>
              <a:rPr lang="he-IL" sz="1400" dirty="0">
                <a:cs typeface="+mj-cs"/>
              </a:rPr>
              <a:t>2002</a:t>
            </a:r>
            <a:r>
              <a:rPr lang="he-IL" sz="1400" b="1" dirty="0">
                <a:cs typeface="+mj-cs"/>
              </a:rPr>
              <a:t>.</a:t>
            </a:r>
            <a:endParaRPr lang="en-US" sz="1400" dirty="0">
              <a:cs typeface="+mj-cs"/>
            </a:endParaRPr>
          </a:p>
          <a:p>
            <a:pPr algn="r" rtl="1"/>
            <a:r>
              <a:rPr lang="he-IL" sz="1400" dirty="0">
                <a:cs typeface="+mj-cs"/>
              </a:rPr>
              <a:t> גלריית המגדל  </a:t>
            </a:r>
            <a:r>
              <a:rPr lang="he-IL" sz="1400" b="1" dirty="0">
                <a:cs typeface="+mj-cs"/>
              </a:rPr>
              <a:t>                        תל-אביב                        </a:t>
            </a:r>
            <a:r>
              <a:rPr lang="en-US" sz="1400" b="1" dirty="0" smtClean="0">
                <a:cs typeface="+mj-cs"/>
              </a:rPr>
              <a:t>    </a:t>
            </a:r>
            <a:r>
              <a:rPr lang="he-IL" sz="1400" dirty="0" smtClean="0">
                <a:cs typeface="+mj-cs"/>
              </a:rPr>
              <a:t>בשנת</a:t>
            </a:r>
            <a:r>
              <a:rPr lang="he-IL" sz="1400" b="1" dirty="0" smtClean="0">
                <a:cs typeface="+mj-cs"/>
              </a:rPr>
              <a:t> </a:t>
            </a:r>
            <a:r>
              <a:rPr lang="he-IL" sz="1400" b="1" dirty="0">
                <a:cs typeface="+mj-cs"/>
              </a:rPr>
              <a:t>     </a:t>
            </a:r>
            <a:r>
              <a:rPr lang="he-IL" sz="1400" dirty="0">
                <a:cs typeface="+mj-cs"/>
              </a:rPr>
              <a:t>2003</a:t>
            </a:r>
            <a:r>
              <a:rPr lang="he-IL" sz="1400" b="1" dirty="0">
                <a:cs typeface="+mj-cs"/>
              </a:rPr>
              <a:t>. </a:t>
            </a:r>
            <a:endParaRPr lang="en-US" sz="1400" dirty="0">
              <a:cs typeface="+mj-cs"/>
            </a:endParaRPr>
          </a:p>
          <a:p>
            <a:pPr algn="r" rtl="1"/>
            <a:r>
              <a:rPr lang="he-IL" sz="1400" dirty="0">
                <a:cs typeface="+mj-cs"/>
              </a:rPr>
              <a:t> מגדל גן-העיר ,ככר רבין               תל-אביב                        </a:t>
            </a:r>
            <a:r>
              <a:rPr lang="en-US" sz="1400" dirty="0" smtClean="0">
                <a:cs typeface="+mj-cs"/>
              </a:rPr>
              <a:t>   </a:t>
            </a:r>
            <a:r>
              <a:rPr lang="he-IL" sz="1400" dirty="0" smtClean="0">
                <a:cs typeface="+mj-cs"/>
              </a:rPr>
              <a:t>בשנת </a:t>
            </a:r>
            <a:r>
              <a:rPr lang="he-IL" sz="1400" dirty="0">
                <a:cs typeface="+mj-cs"/>
              </a:rPr>
              <a:t>     2003.</a:t>
            </a:r>
            <a:endParaRPr lang="en-US" sz="1400" dirty="0">
              <a:cs typeface="+mj-cs"/>
            </a:endParaRPr>
          </a:p>
          <a:p>
            <a:pPr algn="r" rtl="1"/>
            <a:r>
              <a:rPr lang="he-IL" sz="1400" dirty="0">
                <a:cs typeface="+mj-cs"/>
              </a:rPr>
              <a:t> ספריה העירונית                        רמת-גן                           </a:t>
            </a:r>
            <a:r>
              <a:rPr lang="en-US" sz="1400" dirty="0" smtClean="0">
                <a:cs typeface="+mj-cs"/>
              </a:rPr>
              <a:t>   </a:t>
            </a:r>
            <a:r>
              <a:rPr lang="he-IL" sz="1400" dirty="0" smtClean="0">
                <a:cs typeface="+mj-cs"/>
              </a:rPr>
              <a:t>בשנת </a:t>
            </a:r>
            <a:r>
              <a:rPr lang="he-IL" sz="1400" dirty="0">
                <a:cs typeface="+mj-cs"/>
              </a:rPr>
              <a:t>     2003.</a:t>
            </a:r>
            <a:endParaRPr lang="en-US" sz="1400" dirty="0">
              <a:cs typeface="+mj-cs"/>
            </a:endParaRPr>
          </a:p>
          <a:p>
            <a:pPr algn="r" rtl="1"/>
            <a:r>
              <a:rPr lang="he-IL" sz="1400" dirty="0">
                <a:cs typeface="+mj-cs"/>
              </a:rPr>
              <a:t> בית התנ"ך                               תל-אביב                         </a:t>
            </a:r>
            <a:r>
              <a:rPr lang="en-US" sz="1400" dirty="0" smtClean="0">
                <a:cs typeface="+mj-cs"/>
              </a:rPr>
              <a:t>   </a:t>
            </a:r>
            <a:r>
              <a:rPr lang="he-IL" sz="1400" dirty="0" smtClean="0">
                <a:cs typeface="+mj-cs"/>
              </a:rPr>
              <a:t>בשנת</a:t>
            </a:r>
            <a:r>
              <a:rPr lang="he-IL" sz="1400" dirty="0">
                <a:cs typeface="+mj-cs"/>
              </a:rPr>
              <a:t>      2004.</a:t>
            </a:r>
            <a:endParaRPr lang="en-US" sz="1400" dirty="0">
              <a:cs typeface="+mj-cs"/>
            </a:endParaRPr>
          </a:p>
          <a:p>
            <a:pPr algn="r" rtl="1"/>
            <a:r>
              <a:rPr lang="he-IL" sz="1400" dirty="0">
                <a:cs typeface="+mj-cs"/>
              </a:rPr>
              <a:t> מוזיאון התנ"ך                           תל-אביב                         </a:t>
            </a:r>
            <a:r>
              <a:rPr lang="en-US" sz="1400" dirty="0" smtClean="0">
                <a:cs typeface="+mj-cs"/>
              </a:rPr>
              <a:t>   </a:t>
            </a:r>
            <a:r>
              <a:rPr lang="he-IL" sz="1400" dirty="0" smtClean="0">
                <a:cs typeface="+mj-cs"/>
              </a:rPr>
              <a:t>בשנת</a:t>
            </a:r>
            <a:r>
              <a:rPr lang="he-IL" sz="1400" dirty="0">
                <a:cs typeface="+mj-cs"/>
              </a:rPr>
              <a:t>      2005.</a:t>
            </a:r>
            <a:endParaRPr lang="en-US" sz="1400" dirty="0">
              <a:cs typeface="+mj-cs"/>
            </a:endParaRPr>
          </a:p>
          <a:p>
            <a:pPr algn="r" rtl="1"/>
            <a:r>
              <a:rPr lang="he-IL" sz="1400" dirty="0">
                <a:cs typeface="+mj-cs"/>
              </a:rPr>
              <a:t> תערוכה ליום השואה                  תל-אביב                        </a:t>
            </a:r>
            <a:r>
              <a:rPr lang="en-US" sz="1400" dirty="0" smtClean="0">
                <a:cs typeface="+mj-cs"/>
              </a:rPr>
              <a:t>   </a:t>
            </a:r>
            <a:r>
              <a:rPr lang="he-IL" sz="1400" dirty="0" smtClean="0">
                <a:cs typeface="+mj-cs"/>
              </a:rPr>
              <a:t> </a:t>
            </a:r>
            <a:r>
              <a:rPr lang="he-IL" sz="1400" dirty="0">
                <a:cs typeface="+mj-cs"/>
              </a:rPr>
              <a:t>בשנת      2006.</a:t>
            </a:r>
            <a:endParaRPr lang="en-US" sz="1400" dirty="0">
              <a:cs typeface="+mj-cs"/>
            </a:endParaRPr>
          </a:p>
          <a:p>
            <a:pPr algn="r" rtl="1"/>
            <a:r>
              <a:rPr lang="he-IL" sz="1400" dirty="0">
                <a:cs typeface="+mj-cs"/>
              </a:rPr>
              <a:t> בית הלוחם                               תל-אביב                         </a:t>
            </a:r>
            <a:r>
              <a:rPr lang="en-US" sz="1400" dirty="0" smtClean="0">
                <a:cs typeface="+mj-cs"/>
              </a:rPr>
              <a:t>   </a:t>
            </a:r>
            <a:r>
              <a:rPr lang="he-IL" sz="1400" dirty="0" smtClean="0">
                <a:cs typeface="+mj-cs"/>
              </a:rPr>
              <a:t>בשנת</a:t>
            </a:r>
            <a:r>
              <a:rPr lang="he-IL" sz="1400" dirty="0">
                <a:cs typeface="+mj-cs"/>
              </a:rPr>
              <a:t>      1990 - 2009.</a:t>
            </a:r>
            <a:endParaRPr lang="en-US" sz="1400" dirty="0">
              <a:cs typeface="+mj-cs"/>
            </a:endParaRPr>
          </a:p>
          <a:p>
            <a:pPr algn="r" rtl="1"/>
            <a:endParaRPr lang="en-US" sz="1400" dirty="0">
              <a:cs typeface="+mj-cs"/>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מציין מיקום של מספר שקופית 3"/>
          <p:cNvSpPr txBox="1">
            <a:spLocks noGrp="1"/>
          </p:cNvSpPr>
          <p:nvPr/>
        </p:nvSpPr>
        <p:spPr bwMode="auto">
          <a:xfrm>
            <a:off x="61261" y="9980507"/>
            <a:ext cx="1575263" cy="712893"/>
          </a:xfrm>
          <a:prstGeom prst="rect">
            <a:avLst/>
          </a:prstGeom>
          <a:noFill/>
          <a:ln w="9525">
            <a:noFill/>
            <a:miter lim="800000"/>
            <a:headEnd/>
            <a:tailEnd/>
          </a:ln>
        </p:spPr>
        <p:txBody>
          <a:bodyPr lIns="99569" tIns="49785" rIns="99569" bIns="49785" anchor="b"/>
          <a:lstStyle/>
          <a:p>
            <a:fld id="{B0665F62-F3C3-41B3-89C8-EBAC28C9EE99}" type="slidenum">
              <a:rPr lang="he-IL" sz="1100"/>
              <a:pPr/>
              <a:t>72</a:t>
            </a:fld>
            <a:endParaRPr lang="en-US" sz="1100" dirty="0"/>
          </a:p>
        </p:txBody>
      </p:sp>
      <p:sp>
        <p:nvSpPr>
          <p:cNvPr id="74755" name="Text Box 5"/>
          <p:cNvSpPr txBox="1">
            <a:spLocks noChangeArrowheads="1"/>
          </p:cNvSpPr>
          <p:nvPr/>
        </p:nvSpPr>
        <p:spPr bwMode="auto">
          <a:xfrm>
            <a:off x="476080" y="4887433"/>
            <a:ext cx="7431741" cy="4624858"/>
          </a:xfrm>
          <a:prstGeom prst="rect">
            <a:avLst/>
          </a:prstGeom>
          <a:noFill/>
          <a:ln w="9525">
            <a:noFill/>
            <a:miter lim="800000"/>
            <a:headEnd/>
            <a:tailEnd/>
          </a:ln>
        </p:spPr>
        <p:txBody>
          <a:bodyPr lIns="99569" tIns="49785" rIns="99569" bIns="49785">
            <a:spAutoFit/>
          </a:bodyPr>
          <a:lstStyle/>
          <a:p>
            <a:pPr lvl="1" algn="ctr" rtl="1">
              <a:spcBef>
                <a:spcPct val="50000"/>
              </a:spcBef>
            </a:pPr>
            <a:r>
              <a:rPr lang="he-IL" sz="3600" b="1" dirty="0">
                <a:latin typeface="Times New Roman" pitchFamily="18" charset="0"/>
                <a:cs typeface="Guttman Vilna" pitchFamily="2" charset="-79"/>
              </a:rPr>
              <a:t>"מי שיש לו נשמה של יוצר,</a:t>
            </a:r>
            <a:br>
              <a:rPr lang="he-IL" sz="3600" b="1" dirty="0">
                <a:latin typeface="Times New Roman" pitchFamily="18" charset="0"/>
                <a:cs typeface="Guttman Vilna" pitchFamily="2" charset="-79"/>
              </a:rPr>
            </a:br>
            <a:r>
              <a:rPr lang="he-IL" sz="3600" b="1" dirty="0">
                <a:latin typeface="Times New Roman" pitchFamily="18" charset="0"/>
                <a:cs typeface="Guttman Vilna" pitchFamily="2" charset="-79"/>
              </a:rPr>
              <a:t>מוכרח להיות יוצר רעיונות ומחשבות</a:t>
            </a:r>
            <a:br>
              <a:rPr lang="he-IL" sz="3600" b="1" dirty="0">
                <a:latin typeface="Times New Roman" pitchFamily="18" charset="0"/>
                <a:cs typeface="Guttman Vilna" pitchFamily="2" charset="-79"/>
              </a:rPr>
            </a:br>
            <a:r>
              <a:rPr lang="he-IL" sz="3600" b="1" dirty="0">
                <a:latin typeface="Times New Roman" pitchFamily="18" charset="0"/>
                <a:cs typeface="Guttman Vilna" pitchFamily="2" charset="-79"/>
              </a:rPr>
              <a:t>אי אפשר לו </a:t>
            </a:r>
            <a:r>
              <a:rPr lang="he-IL" sz="3600" b="1" dirty="0" smtClean="0">
                <a:latin typeface="Times New Roman" pitchFamily="18" charset="0"/>
                <a:cs typeface="Guttman Vilna" pitchFamily="2" charset="-79"/>
              </a:rPr>
              <a:t>להסגר </a:t>
            </a:r>
            <a:r>
              <a:rPr lang="he-IL" sz="3600" b="1" dirty="0">
                <a:latin typeface="Times New Roman" pitchFamily="18" charset="0"/>
                <a:cs typeface="Guttman Vilna" pitchFamily="2" charset="-79"/>
              </a:rPr>
              <a:t>בתלמודו לבד</a:t>
            </a:r>
            <a:br>
              <a:rPr lang="he-IL" sz="3600" b="1" dirty="0">
                <a:latin typeface="Times New Roman" pitchFamily="18" charset="0"/>
                <a:cs typeface="Guttman Vilna" pitchFamily="2" charset="-79"/>
              </a:rPr>
            </a:br>
            <a:r>
              <a:rPr lang="he-IL" sz="3600" b="1" dirty="0">
                <a:latin typeface="Times New Roman" pitchFamily="18" charset="0"/>
                <a:cs typeface="Guttman Vilna" pitchFamily="2" charset="-79"/>
              </a:rPr>
              <a:t>כי שלהבת </a:t>
            </a:r>
            <a:r>
              <a:rPr lang="he-IL" sz="3600" b="1" dirty="0" smtClean="0">
                <a:latin typeface="Times New Roman" pitchFamily="18" charset="0"/>
                <a:cs typeface="Guttman Vilna" pitchFamily="2" charset="-79"/>
              </a:rPr>
              <a:t>הנשמה </a:t>
            </a:r>
            <a:r>
              <a:rPr lang="he-IL" sz="3600" b="1" dirty="0">
                <a:latin typeface="Times New Roman" pitchFamily="18" charset="0"/>
                <a:cs typeface="Guttman Vilna" pitchFamily="2" charset="-79"/>
              </a:rPr>
              <a:t>עולה היא מאליה</a:t>
            </a:r>
            <a:br>
              <a:rPr lang="he-IL" sz="3600" b="1" dirty="0">
                <a:latin typeface="Times New Roman" pitchFamily="18" charset="0"/>
                <a:cs typeface="Guttman Vilna" pitchFamily="2" charset="-79"/>
              </a:rPr>
            </a:br>
            <a:r>
              <a:rPr lang="he-IL" sz="3600" b="1" dirty="0">
                <a:latin typeface="Times New Roman" pitchFamily="18" charset="0"/>
                <a:cs typeface="Guttman Vilna" pitchFamily="2" charset="-79"/>
              </a:rPr>
              <a:t>ואי אפשר לעצור אותה ממהלכה"</a:t>
            </a:r>
            <a:br>
              <a:rPr lang="he-IL" sz="3600" b="1" dirty="0">
                <a:latin typeface="Times New Roman" pitchFamily="18" charset="0"/>
                <a:cs typeface="Guttman Vilna" pitchFamily="2" charset="-79"/>
              </a:rPr>
            </a:br>
            <a:endParaRPr lang="he-IL" sz="3600" b="1" dirty="0">
              <a:latin typeface="Times New Roman" pitchFamily="18" charset="0"/>
            </a:endParaRPr>
          </a:p>
          <a:p>
            <a:pPr lvl="1" algn="ctr" rtl="1">
              <a:spcBef>
                <a:spcPct val="50000"/>
              </a:spcBef>
            </a:pPr>
            <a:r>
              <a:rPr lang="he-IL" sz="2600" dirty="0">
                <a:latin typeface="Times New Roman" pitchFamily="18" charset="0"/>
                <a:cs typeface="Guttman Keren" pitchFamily="2" charset="-79"/>
              </a:rPr>
              <a:t>(הרב קוק באיגרת אותה כתב למייסדי בצלאל)</a:t>
            </a:r>
            <a:endParaRPr lang="en-US" sz="2600" dirty="0">
              <a:latin typeface="Times New Roman" pitchFamily="18" charset="0"/>
              <a:cs typeface="Guttman Keren" pitchFamily="2" charset="-79"/>
            </a:endParaRPr>
          </a:p>
          <a:p>
            <a:pPr algn="r" rtl="1">
              <a:spcBef>
                <a:spcPct val="50000"/>
              </a:spcBef>
            </a:pPr>
            <a:endParaRPr lang="en-US" sz="2600" dirty="0"/>
          </a:p>
        </p:txBody>
      </p:sp>
      <p:pic>
        <p:nvPicPr>
          <p:cNvPr id="74756" name="Picture 2" descr="C:\Documents and Settings\eshliselberg\My Documents\My Pictures\aba\new\mayaphoto20.jpg"/>
          <p:cNvPicPr>
            <a:picLocks noChangeAspect="1" noChangeArrowheads="1"/>
          </p:cNvPicPr>
          <p:nvPr/>
        </p:nvPicPr>
        <p:blipFill>
          <a:blip r:embed="rId2" cstate="print"/>
          <a:srcRect/>
          <a:stretch>
            <a:fillRect/>
          </a:stretch>
        </p:blipFill>
        <p:spPr bwMode="auto">
          <a:xfrm rot="209575">
            <a:off x="556594" y="488401"/>
            <a:ext cx="6362313" cy="4191676"/>
          </a:xfrm>
          <a:prstGeom prst="rect">
            <a:avLst/>
          </a:prstGeom>
          <a:noFill/>
          <a:ln w="9525">
            <a:noFill/>
            <a:miter lim="800000"/>
            <a:headEnd/>
            <a:tailEnd/>
          </a:ln>
        </p:spPr>
      </p:pic>
      <p:sp>
        <p:nvSpPr>
          <p:cNvPr id="5" name="מלבן 4"/>
          <p:cNvSpPr/>
          <p:nvPr/>
        </p:nvSpPr>
        <p:spPr>
          <a:xfrm>
            <a:off x="421821" y="3447936"/>
            <a:ext cx="6831391" cy="1442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9569" tIns="49785" rIns="99569" bIns="49785" rtlCol="1" anchor="ctr"/>
          <a:lstStyle/>
          <a:p>
            <a:pPr algn="ctr">
              <a:defRPr/>
            </a:pPr>
            <a:endParaRPr lang="he-IL"/>
          </a:p>
        </p:txBody>
      </p:sp>
      <p:sp>
        <p:nvSpPr>
          <p:cNvPr id="6" name="מלבן 5"/>
          <p:cNvSpPr/>
          <p:nvPr/>
        </p:nvSpPr>
        <p:spPr>
          <a:xfrm>
            <a:off x="6934658" y="601504"/>
            <a:ext cx="218787" cy="3089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9569" tIns="49785" rIns="99569" bIns="49785" rtlCol="1" anchor="ctr"/>
          <a:lstStyle/>
          <a:p>
            <a:pPr algn="ctr">
              <a:defRPr/>
            </a:pPr>
            <a:endParaRPr lang="he-IL"/>
          </a:p>
        </p:txBody>
      </p:sp>
      <p:sp>
        <p:nvSpPr>
          <p:cNvPr id="7" name="צורה חופשית 6"/>
          <p:cNvSpPr/>
          <p:nvPr/>
        </p:nvSpPr>
        <p:spPr>
          <a:xfrm>
            <a:off x="6778884" y="2222652"/>
            <a:ext cx="486581" cy="1564595"/>
          </a:xfrm>
          <a:custGeom>
            <a:avLst/>
            <a:gdLst>
              <a:gd name="connsiteX0" fmla="*/ 116619 w 439972"/>
              <a:gd name="connsiteY0" fmla="*/ 0 h 1448462"/>
              <a:gd name="connsiteX1" fmla="*/ 45057 w 439972"/>
              <a:gd name="connsiteY1" fmla="*/ 1240403 h 1448462"/>
              <a:gd name="connsiteX2" fmla="*/ 386963 w 439972"/>
              <a:gd name="connsiteY2" fmla="*/ 1248355 h 1448462"/>
              <a:gd name="connsiteX3" fmla="*/ 363109 w 439972"/>
              <a:gd name="connsiteY3" fmla="*/ 198782 h 1448462"/>
            </a:gdLst>
            <a:ahLst/>
            <a:cxnLst>
              <a:cxn ang="0">
                <a:pos x="connsiteX0" y="connsiteY0"/>
              </a:cxn>
              <a:cxn ang="0">
                <a:pos x="connsiteX1" y="connsiteY1"/>
              </a:cxn>
              <a:cxn ang="0">
                <a:pos x="connsiteX2" y="connsiteY2"/>
              </a:cxn>
              <a:cxn ang="0">
                <a:pos x="connsiteX3" y="connsiteY3"/>
              </a:cxn>
            </a:cxnLst>
            <a:rect l="l" t="t" r="r" b="b"/>
            <a:pathLst>
              <a:path w="439972" h="1448462">
                <a:moveTo>
                  <a:pt x="116619" y="0"/>
                </a:moveTo>
                <a:cubicBezTo>
                  <a:pt x="58309" y="516172"/>
                  <a:pt x="0" y="1032344"/>
                  <a:pt x="45057" y="1240403"/>
                </a:cubicBezTo>
                <a:cubicBezTo>
                  <a:pt x="90114" y="1448462"/>
                  <a:pt x="333954" y="1421959"/>
                  <a:pt x="386963" y="1248355"/>
                </a:cubicBezTo>
                <a:cubicBezTo>
                  <a:pt x="439972" y="1074751"/>
                  <a:pt x="401540" y="636766"/>
                  <a:pt x="363109" y="198782"/>
                </a:cubicBezTo>
              </a:path>
            </a:pathLst>
          </a:custGeom>
          <a:solidFill>
            <a:schemeClr val="bg1"/>
          </a:solidFill>
          <a:ln>
            <a:solidFill>
              <a:schemeClr val="bg1"/>
            </a:solidFill>
          </a:ln>
        </p:spPr>
        <p:style>
          <a:lnRef idx="1">
            <a:schemeClr val="accent1"/>
          </a:lnRef>
          <a:fillRef idx="0">
            <a:schemeClr val="accent1"/>
          </a:fillRef>
          <a:effectRef idx="0">
            <a:schemeClr val="accent1"/>
          </a:effectRef>
          <a:fontRef idx="minor">
            <a:schemeClr val="tx1"/>
          </a:fontRef>
        </p:style>
        <p:txBody>
          <a:bodyPr lIns="99569" tIns="49785" rIns="99569" bIns="49785" rtlCol="1" anchor="ctr"/>
          <a:lstStyle/>
          <a:p>
            <a:pPr algn="ctr">
              <a:defRPr/>
            </a:pPr>
            <a:endParaRPr lang="he-IL"/>
          </a:p>
        </p:txBody>
      </p:sp>
      <p:sp>
        <p:nvSpPr>
          <p:cNvPr id="8" name="צורה חופשית 7"/>
          <p:cNvSpPr/>
          <p:nvPr/>
        </p:nvSpPr>
        <p:spPr>
          <a:xfrm>
            <a:off x="6903154" y="1717114"/>
            <a:ext cx="318553" cy="743740"/>
          </a:xfrm>
          <a:custGeom>
            <a:avLst/>
            <a:gdLst>
              <a:gd name="connsiteX0" fmla="*/ 27830 w 288898"/>
              <a:gd name="connsiteY0" fmla="*/ 0 h 689112"/>
              <a:gd name="connsiteX1" fmla="*/ 35781 w 288898"/>
              <a:gd name="connsiteY1" fmla="*/ 588396 h 689112"/>
              <a:gd name="connsiteX2" fmla="*/ 242515 w 288898"/>
              <a:gd name="connsiteY2" fmla="*/ 604299 h 689112"/>
              <a:gd name="connsiteX3" fmla="*/ 266369 w 288898"/>
              <a:gd name="connsiteY3" fmla="*/ 111318 h 689112"/>
              <a:gd name="connsiteX4" fmla="*/ 107343 w 288898"/>
              <a:gd name="connsiteY4" fmla="*/ 0 h 68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98" h="689112">
                <a:moveTo>
                  <a:pt x="27830" y="0"/>
                </a:moveTo>
                <a:cubicBezTo>
                  <a:pt x="13915" y="243840"/>
                  <a:pt x="0" y="487680"/>
                  <a:pt x="35781" y="588396"/>
                </a:cubicBezTo>
                <a:cubicBezTo>
                  <a:pt x="71562" y="689112"/>
                  <a:pt x="204084" y="683812"/>
                  <a:pt x="242515" y="604299"/>
                </a:cubicBezTo>
                <a:cubicBezTo>
                  <a:pt x="280946" y="524786"/>
                  <a:pt x="288898" y="212034"/>
                  <a:pt x="266369" y="111318"/>
                </a:cubicBezTo>
                <a:cubicBezTo>
                  <a:pt x="243840" y="10602"/>
                  <a:pt x="175591" y="5301"/>
                  <a:pt x="107343" y="0"/>
                </a:cubicBezTo>
              </a:path>
            </a:pathLst>
          </a:custGeom>
          <a:solidFill>
            <a:schemeClr val="bg1"/>
          </a:solidFill>
          <a:ln>
            <a:solidFill>
              <a:schemeClr val="bg1"/>
            </a:solidFill>
          </a:ln>
        </p:spPr>
        <p:style>
          <a:lnRef idx="1">
            <a:schemeClr val="accent1"/>
          </a:lnRef>
          <a:fillRef idx="0">
            <a:schemeClr val="accent1"/>
          </a:fillRef>
          <a:effectRef idx="0">
            <a:schemeClr val="accent1"/>
          </a:effectRef>
          <a:fontRef idx="minor">
            <a:schemeClr val="tx1"/>
          </a:fontRef>
        </p:style>
        <p:txBody>
          <a:bodyPr lIns="99569" tIns="49785" rIns="99569" bIns="49785" rtlCol="1" anchor="ctr"/>
          <a:lstStyle/>
          <a:p>
            <a:pPr algn="ctr">
              <a:defRPr/>
            </a:pPr>
            <a:endParaRPr lang="he-IL"/>
          </a:p>
        </p:txBody>
      </p:sp>
      <p:sp>
        <p:nvSpPr>
          <p:cNvPr id="9" name="מלבן 8"/>
          <p:cNvSpPr/>
          <p:nvPr/>
        </p:nvSpPr>
        <p:spPr>
          <a:xfrm>
            <a:off x="3269546" y="308463"/>
            <a:ext cx="3831391" cy="541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9569" tIns="49785" rIns="99569" bIns="49785" rtlCol="1" anchor="ctr"/>
          <a:lstStyle/>
          <a:p>
            <a:pPr algn="ctr">
              <a:defRPr/>
            </a:pPr>
            <a:endParaRPr lang="he-IL"/>
          </a:p>
        </p:txBody>
      </p:sp>
      <p:sp>
        <p:nvSpPr>
          <p:cNvPr id="10" name="מלבן 9"/>
          <p:cNvSpPr/>
          <p:nvPr/>
        </p:nvSpPr>
        <p:spPr>
          <a:xfrm>
            <a:off x="752625" y="296469"/>
            <a:ext cx="2625439" cy="49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9569" tIns="49785" rIns="99569" bIns="49785" rtlCol="1" anchor="ctr"/>
          <a:lstStyle/>
          <a:p>
            <a:pPr algn="ctr">
              <a:defRPr/>
            </a:pPr>
            <a:endParaRPr lang="he-IL"/>
          </a:p>
        </p:txBody>
      </p:sp>
      <p:sp>
        <p:nvSpPr>
          <p:cNvPr id="11" name="צורה חופשית 10"/>
          <p:cNvSpPr/>
          <p:nvPr/>
        </p:nvSpPr>
        <p:spPr>
          <a:xfrm>
            <a:off x="834890" y="346165"/>
            <a:ext cx="2912486" cy="185078"/>
          </a:xfrm>
          <a:custGeom>
            <a:avLst/>
            <a:gdLst>
              <a:gd name="connsiteX0" fmla="*/ 0 w 2640841"/>
              <a:gd name="connsiteY0" fmla="*/ 20472 h 171735"/>
              <a:gd name="connsiteX1" fmla="*/ 2258704 w 2640841"/>
              <a:gd name="connsiteY1" fmla="*/ 163774 h 171735"/>
              <a:gd name="connsiteX2" fmla="*/ 2292824 w 2640841"/>
              <a:gd name="connsiteY2" fmla="*/ 68239 h 171735"/>
              <a:gd name="connsiteX3" fmla="*/ 1187355 w 2640841"/>
              <a:gd name="connsiteY3" fmla="*/ 0 h 171735"/>
            </a:gdLst>
            <a:ahLst/>
            <a:cxnLst>
              <a:cxn ang="0">
                <a:pos x="connsiteX0" y="connsiteY0"/>
              </a:cxn>
              <a:cxn ang="0">
                <a:pos x="connsiteX1" y="connsiteY1"/>
              </a:cxn>
              <a:cxn ang="0">
                <a:pos x="connsiteX2" y="connsiteY2"/>
              </a:cxn>
              <a:cxn ang="0">
                <a:pos x="connsiteX3" y="connsiteY3"/>
              </a:cxn>
            </a:cxnLst>
            <a:rect l="l" t="t" r="r" b="b"/>
            <a:pathLst>
              <a:path w="2640841" h="171735">
                <a:moveTo>
                  <a:pt x="0" y="20472"/>
                </a:moveTo>
                <a:lnTo>
                  <a:pt x="2258704" y="163774"/>
                </a:lnTo>
                <a:cubicBezTo>
                  <a:pt x="2640841" y="171735"/>
                  <a:pt x="2471382" y="95535"/>
                  <a:pt x="2292824" y="68239"/>
                </a:cubicBezTo>
                <a:cubicBezTo>
                  <a:pt x="2114266" y="40943"/>
                  <a:pt x="1650810" y="20471"/>
                  <a:pt x="1187355" y="0"/>
                </a:cubicBezTo>
              </a:path>
            </a:pathLst>
          </a:custGeom>
          <a:solidFill>
            <a:schemeClr val="bg1"/>
          </a:solidFill>
          <a:ln>
            <a:solidFill>
              <a:schemeClr val="bg1"/>
            </a:solidFill>
          </a:ln>
        </p:spPr>
        <p:style>
          <a:lnRef idx="1">
            <a:schemeClr val="accent1"/>
          </a:lnRef>
          <a:fillRef idx="0">
            <a:schemeClr val="accent1"/>
          </a:fillRef>
          <a:effectRef idx="0">
            <a:schemeClr val="accent1"/>
          </a:effectRef>
          <a:fontRef idx="minor">
            <a:schemeClr val="tx1"/>
          </a:fontRef>
        </p:style>
        <p:txBody>
          <a:bodyPr lIns="99569" tIns="49785" rIns="99569" bIns="49785" rtlCol="1" anchor="ctr"/>
          <a:lstStyle/>
          <a:p>
            <a:pPr algn="ctr">
              <a:defRPr/>
            </a:pPr>
            <a:endParaRPr lang="he-IL"/>
          </a:p>
        </p:txBody>
      </p:sp>
      <p:sp>
        <p:nvSpPr>
          <p:cNvPr id="12" name="מלבן 11"/>
          <p:cNvSpPr/>
          <p:nvPr/>
        </p:nvSpPr>
        <p:spPr>
          <a:xfrm>
            <a:off x="428822" y="3108627"/>
            <a:ext cx="406068" cy="435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9569" tIns="49785" rIns="99569" bIns="49785" rtlCol="1" anchor="ctr"/>
          <a:lstStyle/>
          <a:p>
            <a:pPr algn="ctr">
              <a:defRPr/>
            </a:pPr>
            <a:endParaRPr lang="he-IL"/>
          </a:p>
        </p:txBody>
      </p:sp>
      <p:sp>
        <p:nvSpPr>
          <p:cNvPr id="15" name="מלבן 14"/>
          <p:cNvSpPr/>
          <p:nvPr/>
        </p:nvSpPr>
        <p:spPr>
          <a:xfrm>
            <a:off x="6861146" y="1480625"/>
            <a:ext cx="458577" cy="4712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9569" tIns="49785" rIns="99569" bIns="49785" rtlCol="1" anchor="ctr"/>
          <a:lstStyle/>
          <a:p>
            <a:pPr algn="ctr">
              <a:defRPr/>
            </a:pPr>
            <a:endParaRPr lang="he-IL"/>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f260"/>
          <p:cNvPicPr>
            <a:picLocks noChangeAspect="1" noChangeArrowheads="1"/>
          </p:cNvPicPr>
          <p:nvPr/>
        </p:nvPicPr>
        <p:blipFill>
          <a:blip r:embed="rId3" cstate="print"/>
          <a:srcRect/>
          <a:stretch>
            <a:fillRect/>
          </a:stretch>
        </p:blipFill>
        <p:spPr bwMode="auto">
          <a:xfrm>
            <a:off x="385547" y="0"/>
            <a:ext cx="3820948" cy="5107472"/>
          </a:xfrm>
          <a:prstGeom prst="rect">
            <a:avLst/>
          </a:prstGeom>
          <a:noFill/>
          <a:effectLst>
            <a:softEdge rad="635000"/>
          </a:effectLst>
        </p:spPr>
      </p:pic>
      <p:pic>
        <p:nvPicPr>
          <p:cNvPr id="9219" name="Picture 6" descr="f270"/>
          <p:cNvPicPr>
            <a:picLocks noChangeAspect="1" noChangeArrowheads="1"/>
          </p:cNvPicPr>
          <p:nvPr/>
        </p:nvPicPr>
        <p:blipFill>
          <a:blip r:embed="rId4" cstate="print"/>
          <a:srcRect/>
          <a:stretch>
            <a:fillRect/>
          </a:stretch>
        </p:blipFill>
        <p:spPr bwMode="auto">
          <a:xfrm>
            <a:off x="2184110" y="4853160"/>
            <a:ext cx="3341308" cy="5238738"/>
          </a:xfrm>
          <a:prstGeom prst="rect">
            <a:avLst/>
          </a:prstGeom>
          <a:noFill/>
          <a:ln w="9525">
            <a:noFill/>
            <a:miter lim="800000"/>
            <a:headEnd/>
            <a:tailEnd/>
          </a:ln>
        </p:spPr>
      </p:pic>
      <p:sp>
        <p:nvSpPr>
          <p:cNvPr id="9220" name="מציין מיקום של מספר שקופית 4"/>
          <p:cNvSpPr>
            <a:spLocks noGrp="1"/>
          </p:cNvSpPr>
          <p:nvPr>
            <p:ph type="sldNum" sz="quarter" idx="10"/>
          </p:nvPr>
        </p:nvSpPr>
        <p:spPr>
          <a:noFill/>
        </p:spPr>
        <p:txBody>
          <a:bodyPr/>
          <a:lstStyle/>
          <a:p>
            <a:fld id="{B80F6B40-1BFA-42C7-8EA2-AEDB4CB507AC}" type="slidenum">
              <a:rPr lang="he-IL" smtClean="0"/>
              <a:pPr/>
              <a:t>8</a:t>
            </a:fld>
            <a:endParaRPr lang="en-US" smtClean="0"/>
          </a:p>
        </p:txBody>
      </p:sp>
      <p:pic>
        <p:nvPicPr>
          <p:cNvPr id="9221" name="תמונה 4" descr="f243.jpg"/>
          <p:cNvPicPr>
            <a:picLocks noChangeAspect="1"/>
          </p:cNvPicPr>
          <p:nvPr/>
        </p:nvPicPr>
        <p:blipFill>
          <a:blip r:embed="rId5" cstate="print"/>
          <a:srcRect/>
          <a:stretch>
            <a:fillRect/>
          </a:stretch>
        </p:blipFill>
        <p:spPr bwMode="auto">
          <a:xfrm rot="252966">
            <a:off x="4403735" y="640919"/>
            <a:ext cx="2513420" cy="38557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מציין מיקום של מספר שקופית 1"/>
          <p:cNvSpPr>
            <a:spLocks noGrp="1"/>
          </p:cNvSpPr>
          <p:nvPr>
            <p:ph type="sldNum" sz="quarter" idx="10"/>
          </p:nvPr>
        </p:nvSpPr>
        <p:spPr>
          <a:noFill/>
        </p:spPr>
        <p:txBody>
          <a:bodyPr/>
          <a:lstStyle/>
          <a:p>
            <a:fld id="{959F038B-3119-4E83-AF6F-35FB6DE07935}" type="slidenum">
              <a:rPr lang="he-IL" smtClean="0"/>
              <a:pPr/>
              <a:t>9</a:t>
            </a:fld>
            <a:endParaRPr lang="en-US" smtClean="0"/>
          </a:p>
        </p:txBody>
      </p:sp>
      <p:sp>
        <p:nvSpPr>
          <p:cNvPr id="10243" name="TextBox 2"/>
          <p:cNvSpPr txBox="1">
            <a:spLocks noChangeArrowheads="1"/>
          </p:cNvSpPr>
          <p:nvPr/>
        </p:nvSpPr>
        <p:spPr bwMode="auto">
          <a:xfrm>
            <a:off x="348309" y="646060"/>
            <a:ext cx="7004670" cy="7856512"/>
          </a:xfrm>
          <a:prstGeom prst="rect">
            <a:avLst/>
          </a:prstGeom>
          <a:noFill/>
          <a:ln w="9525">
            <a:noFill/>
            <a:miter lim="800000"/>
            <a:headEnd/>
            <a:tailEnd/>
          </a:ln>
        </p:spPr>
        <p:txBody>
          <a:bodyPr lIns="99569" tIns="49785" rIns="99569" bIns="49785">
            <a:spAutoFit/>
          </a:bodyPr>
          <a:lstStyle/>
          <a:p>
            <a:pPr algn="just" rtl="1">
              <a:defRPr/>
            </a:pPr>
            <a:r>
              <a:rPr lang="he-IL" b="1" dirty="0">
                <a:cs typeface="+mj-cs"/>
              </a:rPr>
              <a:t>אבא</a:t>
            </a:r>
            <a:r>
              <a:rPr lang="he-IL" dirty="0">
                <a:cs typeface="+mj-cs"/>
              </a:rPr>
              <a:t>, </a:t>
            </a:r>
            <a:endParaRPr lang="en-US" dirty="0">
              <a:cs typeface="+mj-cs"/>
            </a:endParaRPr>
          </a:p>
          <a:p>
            <a:pPr algn="just" rtl="1">
              <a:defRPr/>
            </a:pPr>
            <a:r>
              <a:rPr lang="he-IL" dirty="0">
                <a:cs typeface="+mj-cs"/>
              </a:rPr>
              <a:t>ה"אין" שלך כל כך ישנו, וה"ריק" שלך כל כך מלא </a:t>
            </a:r>
            <a:r>
              <a:rPr lang="he-IL" dirty="0" err="1">
                <a:cs typeface="+mj-cs"/>
              </a:rPr>
              <a:t>והחסרון</a:t>
            </a:r>
            <a:r>
              <a:rPr lang="he-IL" dirty="0">
                <a:cs typeface="+mj-cs"/>
              </a:rPr>
              <a:t> שלך מחלחל. </a:t>
            </a:r>
          </a:p>
          <a:p>
            <a:pPr algn="just" rtl="1">
              <a:defRPr/>
            </a:pPr>
            <a:endParaRPr lang="en-US" dirty="0">
              <a:cs typeface="+mj-cs"/>
            </a:endParaRPr>
          </a:p>
          <a:p>
            <a:pPr algn="just" rtl="1">
              <a:defRPr/>
            </a:pPr>
            <a:r>
              <a:rPr lang="he-IL" dirty="0">
                <a:cs typeface="+mj-cs"/>
              </a:rPr>
              <a:t>אבא יקר, אנחנו גאים בך ובמה שהיית בשבילנו- אבא אוהב, אבא דואג, אבא גאה, אבא מנצח.</a:t>
            </a:r>
          </a:p>
          <a:p>
            <a:pPr algn="just" rtl="1">
              <a:defRPr/>
            </a:pPr>
            <a:r>
              <a:rPr lang="he-IL" dirty="0">
                <a:cs typeface="+mj-cs"/>
              </a:rPr>
              <a:t/>
            </a:r>
            <a:br>
              <a:rPr lang="he-IL" dirty="0">
                <a:cs typeface="+mj-cs"/>
              </a:rPr>
            </a:br>
            <a:r>
              <a:rPr lang="he-IL" dirty="0">
                <a:cs typeface="+mj-cs"/>
              </a:rPr>
              <a:t>יש מאיתנו הבוכים בדמעות, יש מאיתנו הבוכים במחשבות אבל אנחנו בוכים ואבלים בכל רגע ובכל מעשה שהרי, אבא אתה היית הדומיננטי בחיינו, לא יכולתה שלא לתרום בכל דבר בחיינו , בכל הקשור לבית, ללימודים, למשפחה ולעבודה.</a:t>
            </a:r>
          </a:p>
          <a:p>
            <a:pPr algn="just" rtl="1">
              <a:defRPr/>
            </a:pPr>
            <a:endParaRPr lang="en-US" dirty="0">
              <a:cs typeface="+mj-cs"/>
            </a:endParaRPr>
          </a:p>
          <a:p>
            <a:pPr algn="just" rtl="1">
              <a:defRPr/>
            </a:pPr>
            <a:r>
              <a:rPr lang="he-IL" dirty="0">
                <a:cs typeface="+mj-cs"/>
              </a:rPr>
              <a:t>וַיֹּאמֶר ד' אֶל אַבְרָם "</a:t>
            </a:r>
            <a:r>
              <a:rPr lang="he-IL" dirty="0" err="1">
                <a:cs typeface="+mj-cs"/>
              </a:rPr>
              <a:t>לֶ</a:t>
            </a:r>
            <a:r>
              <a:rPr lang="he-IL" dirty="0">
                <a:cs typeface="+mj-cs"/>
              </a:rPr>
              <a:t>ךְ לְך</a:t>
            </a:r>
            <a:r>
              <a:rPr lang="he-IL" dirty="0" err="1">
                <a:cs typeface="+mj-cs"/>
              </a:rPr>
              <a:t>ָ </a:t>
            </a:r>
            <a:r>
              <a:rPr lang="he-IL" dirty="0">
                <a:cs typeface="+mj-cs"/>
              </a:rPr>
              <a:t>מֵאַרְצְךָ וּמִמּוֹלַדְתְּךָ" – אבא אתה נלקחת מאיתנו ערב שבת לֶך</a:t>
            </a:r>
            <a:r>
              <a:rPr lang="he-IL" dirty="0" err="1">
                <a:cs typeface="+mj-cs"/>
              </a:rPr>
              <a:t>ְ לְ</a:t>
            </a:r>
            <a:r>
              <a:rPr lang="he-IL" dirty="0">
                <a:cs typeface="+mj-cs"/>
              </a:rPr>
              <a:t>ךָ ואני מאמין /יודע שאתה ממשיך להתעניין בנו ולדאוג לנו. וכשם שנאמר ע"י חז"ל כי הציווי הינו הקול הקורא לאדם להגשים את עצמו, למלא בחייו את שליחותו בעולם כך אני מאמין  גם הליכתך הייתה סוג של ציווי עם ייעוד כמו לאברהם אבינו.</a:t>
            </a:r>
            <a:endParaRPr lang="en-US" dirty="0">
              <a:cs typeface="+mj-cs"/>
            </a:endParaRPr>
          </a:p>
          <a:p>
            <a:pPr algn="just" rtl="1">
              <a:defRPr/>
            </a:pPr>
            <a:endParaRPr lang="he-IL" dirty="0">
              <a:cs typeface="+mj-cs"/>
            </a:endParaRPr>
          </a:p>
          <a:p>
            <a:pPr algn="just" rtl="1">
              <a:defRPr/>
            </a:pPr>
            <a:r>
              <a:rPr lang="he-IL" dirty="0">
                <a:cs typeface="+mj-cs"/>
              </a:rPr>
              <a:t>אבא, טרם קלטתי את הליכתך.</a:t>
            </a:r>
          </a:p>
          <a:p>
            <a:pPr algn="just" rtl="1">
              <a:defRPr/>
            </a:pPr>
            <a:endParaRPr lang="en-US" dirty="0">
              <a:cs typeface="+mj-cs"/>
            </a:endParaRPr>
          </a:p>
          <a:p>
            <a:pPr algn="just" rtl="1">
              <a:defRPr/>
            </a:pPr>
            <a:r>
              <a:rPr lang="he-IL" dirty="0">
                <a:cs typeface="+mj-cs"/>
              </a:rPr>
              <a:t>אתה </a:t>
            </a:r>
            <a:r>
              <a:rPr lang="he-IL" dirty="0" err="1">
                <a:cs typeface="+mj-cs"/>
              </a:rPr>
              <a:t>שחנכתה</a:t>
            </a:r>
            <a:r>
              <a:rPr lang="he-IL" dirty="0">
                <a:cs typeface="+mj-cs"/>
              </a:rPr>
              <a:t> אותנו לדוגמה אישית לבניין הארץ, לדרך ארץ וכבוד לכל אדם לא הרפית, תמיד חיפשת לבנות ולהיבנות. בנית את עצמך בעשר אצבעות כעולה חדש ניצול שואה, תמיד היית בעל שאיפה ובעל חיפוש. גם כשהיית צמא, עייף או רעב לא עייפת והמשכת בעמל רב, שקדנות וסבלנות אין סוף. שילבת בתוכך מצד אחד נימה של חינוך, מצוינות ושלמות עם דרכי וערכי העולם שבתוכו חיית, ומצד שני התאמצת לשלב את נתיבך האישי לעולם של אומנות ויצירה. </a:t>
            </a:r>
          </a:p>
          <a:p>
            <a:pPr algn="just" rtl="1">
              <a:defRPr/>
            </a:pPr>
            <a:endParaRPr lang="en-US" dirty="0">
              <a:cs typeface="+mj-cs"/>
            </a:endParaRPr>
          </a:p>
          <a:p>
            <a:pPr algn="just">
              <a:defRPr/>
            </a:pPr>
            <a:endParaRPr lang="he-IL" dirty="0">
              <a:cs typeface="+mj-c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efined">
  <a:themeElements>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fontScheme name="Refined">
      <a:majorFont>
        <a:latin typeface="Times New Roman"/>
        <a:ea typeface=""/>
        <a:cs typeface="Guttman Mantova"/>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efined 1">
        <a:dk1>
          <a:srgbClr val="666633"/>
        </a:dk1>
        <a:lt1>
          <a:srgbClr val="FFFFFF"/>
        </a:lt1>
        <a:dk2>
          <a:srgbClr val="000000"/>
        </a:dk2>
        <a:lt2>
          <a:srgbClr val="FFFFFF"/>
        </a:lt2>
        <a:accent1>
          <a:srgbClr val="666699"/>
        </a:accent1>
        <a:accent2>
          <a:srgbClr val="990000"/>
        </a:accent2>
        <a:accent3>
          <a:srgbClr val="AAAAAA"/>
        </a:accent3>
        <a:accent4>
          <a:srgbClr val="DADADA"/>
        </a:accent4>
        <a:accent5>
          <a:srgbClr val="B8B8CA"/>
        </a:accent5>
        <a:accent6>
          <a:srgbClr val="8A0000"/>
        </a:accent6>
        <a:hlink>
          <a:srgbClr val="999900"/>
        </a:hlink>
        <a:folHlink>
          <a:srgbClr val="FFFFFF"/>
        </a:folHlink>
      </a:clrScheme>
      <a:clrMap bg1="dk2" tx1="lt1" bg2="dk1" tx2="lt2" accent1="accent1" accent2="accent2" accent3="accent3" accent4="accent4" accent5="accent5" accent6="accent6" hlink="hlink" folHlink="folHlink"/>
    </a:extraClrScheme>
    <a:extraClrScheme>
      <a:clrScheme name="Refined 2">
        <a:dk1>
          <a:srgbClr val="4D4D4D"/>
        </a:dk1>
        <a:lt1>
          <a:srgbClr val="FFFFFF"/>
        </a:lt1>
        <a:dk2>
          <a:srgbClr val="4A1102"/>
        </a:dk2>
        <a:lt2>
          <a:srgbClr val="FFFFFF"/>
        </a:lt2>
        <a:accent1>
          <a:srgbClr val="CC3300"/>
        </a:accent1>
        <a:accent2>
          <a:srgbClr val="666699"/>
        </a:accent2>
        <a:accent3>
          <a:srgbClr val="B1AAAA"/>
        </a:accent3>
        <a:accent4>
          <a:srgbClr val="DADADA"/>
        </a:accent4>
        <a:accent5>
          <a:srgbClr val="E2ADAA"/>
        </a:accent5>
        <a:accent6>
          <a:srgbClr val="5C5C8A"/>
        </a:accent6>
        <a:hlink>
          <a:srgbClr val="FF9900"/>
        </a:hlink>
        <a:folHlink>
          <a:srgbClr val="FFFFFF"/>
        </a:folHlink>
      </a:clrScheme>
      <a:clrMap bg1="dk2" tx1="lt1" bg2="dk1" tx2="lt2" accent1="accent1" accent2="accent2" accent3="accent3" accent4="accent4" accent5="accent5" accent6="accent6" hlink="hlink" folHlink="folHlink"/>
    </a:extraClrScheme>
    <a:extraClrScheme>
      <a:clrScheme name="Refined 3">
        <a:dk1>
          <a:srgbClr val="666699"/>
        </a:dk1>
        <a:lt1>
          <a:srgbClr val="FFFFFF"/>
        </a:lt1>
        <a:dk2>
          <a:srgbClr val="400040"/>
        </a:dk2>
        <a:lt2>
          <a:srgbClr val="FFFFFF"/>
        </a:lt2>
        <a:accent1>
          <a:srgbClr val="FFCC00"/>
        </a:accent1>
        <a:accent2>
          <a:srgbClr val="FF3300"/>
        </a:accent2>
        <a:accent3>
          <a:srgbClr val="AFAAAF"/>
        </a:accent3>
        <a:accent4>
          <a:srgbClr val="DADADA"/>
        </a:accent4>
        <a:accent5>
          <a:srgbClr val="FFE2AA"/>
        </a:accent5>
        <a:accent6>
          <a:srgbClr val="E72D00"/>
        </a:accent6>
        <a:hlink>
          <a:srgbClr val="CC9900"/>
        </a:hlink>
        <a:folHlink>
          <a:srgbClr val="CC3300"/>
        </a:folHlink>
      </a:clrScheme>
      <a:clrMap bg1="dk2" tx1="lt1" bg2="dk1" tx2="lt2" accent1="accent1" accent2="accent2" accent3="accent3" accent4="accent4" accent5="accent5" accent6="accent6" hlink="hlink" folHlink="folHlink"/>
    </a:extraClrScheme>
    <a:extraClrScheme>
      <a:clrScheme name="Refined 4">
        <a:dk1>
          <a:srgbClr val="4D4D4D"/>
        </a:dk1>
        <a:lt1>
          <a:srgbClr val="FFFFFF"/>
        </a:lt1>
        <a:dk2>
          <a:srgbClr val="006699"/>
        </a:dk2>
        <a:lt2>
          <a:srgbClr val="CCECFF"/>
        </a:lt2>
        <a:accent1>
          <a:srgbClr val="339966"/>
        </a:accent1>
        <a:accent2>
          <a:srgbClr val="3366FF"/>
        </a:accent2>
        <a:accent3>
          <a:srgbClr val="AAB8CA"/>
        </a:accent3>
        <a:accent4>
          <a:srgbClr val="DADADA"/>
        </a:accent4>
        <a:accent5>
          <a:srgbClr val="ADCAB8"/>
        </a:accent5>
        <a:accent6>
          <a:srgbClr val="2D5CE7"/>
        </a:accent6>
        <a:hlink>
          <a:srgbClr val="33CCFF"/>
        </a:hlink>
        <a:folHlink>
          <a:srgbClr val="FFFFFF"/>
        </a:folHlink>
      </a:clrScheme>
      <a:clrMap bg1="dk2" tx1="lt1" bg2="dk1" tx2="lt2" accent1="accent1" accent2="accent2" accent3="accent3" accent4="accent4" accent5="accent5" accent6="accent6" hlink="hlink" folHlink="folHlink"/>
    </a:extraClrScheme>
    <a:extraClrScheme>
      <a:clrScheme name="Refined 5">
        <a:dk1>
          <a:srgbClr val="000000"/>
        </a:dk1>
        <a:lt1>
          <a:srgbClr val="FFFFFF"/>
        </a:lt1>
        <a:dk2>
          <a:srgbClr val="CC0000"/>
        </a:dk2>
        <a:lt2>
          <a:srgbClr val="666699"/>
        </a:lt2>
        <a:accent1>
          <a:srgbClr val="FF6600"/>
        </a:accent1>
        <a:accent2>
          <a:srgbClr val="FF9933"/>
        </a:accent2>
        <a:accent3>
          <a:srgbClr val="FFFFFF"/>
        </a:accent3>
        <a:accent4>
          <a:srgbClr val="000000"/>
        </a:accent4>
        <a:accent5>
          <a:srgbClr val="FFB8AA"/>
        </a:accent5>
        <a:accent6>
          <a:srgbClr val="E78A2D"/>
        </a:accent6>
        <a:hlink>
          <a:srgbClr val="FFCC00"/>
        </a:hlink>
        <a:folHlink>
          <a:srgbClr val="333399"/>
        </a:folHlink>
      </a:clrScheme>
      <a:clrMap bg1="lt1" tx1="dk1" bg2="lt2" tx2="dk2" accent1="accent1" accent2="accent2" accent3="accent3" accent4="accent4" accent5="accent5" accent6="accent6" hlink="hlink" folHlink="folHlink"/>
    </a:extraClrScheme>
    <a:extraClrScheme>
      <a:clrScheme name="Refined 6">
        <a:dk1>
          <a:srgbClr val="000000"/>
        </a:dk1>
        <a:lt1>
          <a:srgbClr val="FFFFFF"/>
        </a:lt1>
        <a:dk2>
          <a:srgbClr val="000000"/>
        </a:dk2>
        <a:lt2>
          <a:srgbClr val="C0C0C0"/>
        </a:lt2>
        <a:accent1>
          <a:srgbClr val="CC3300"/>
        </a:accent1>
        <a:accent2>
          <a:srgbClr val="666699"/>
        </a:accent2>
        <a:accent3>
          <a:srgbClr val="FFFFFF"/>
        </a:accent3>
        <a:accent4>
          <a:srgbClr val="000000"/>
        </a:accent4>
        <a:accent5>
          <a:srgbClr val="E2ADAA"/>
        </a:accent5>
        <a:accent6>
          <a:srgbClr val="5C5C8A"/>
        </a:accent6>
        <a:hlink>
          <a:srgbClr val="999900"/>
        </a:hlink>
        <a:folHlink>
          <a:srgbClr val="4D4D4D"/>
        </a:folHlink>
      </a:clrScheme>
      <a:clrMap bg1="lt1" tx1="dk1" bg2="lt2" tx2="dk2" accent1="accent1" accent2="accent2" accent3="accent3" accent4="accent4" accent5="accent5" accent6="accent6" hlink="hlink" folHlink="folHlink"/>
    </a:extraClrScheme>
    <a:extraClrScheme>
      <a:clrScheme name="Refined 7">
        <a:dk1>
          <a:srgbClr val="000000"/>
        </a:dk1>
        <a:lt1>
          <a:srgbClr val="FFFFFF"/>
        </a:lt1>
        <a:dk2>
          <a:srgbClr val="000066"/>
        </a:dk2>
        <a:lt2>
          <a:srgbClr val="333399"/>
        </a:lt2>
        <a:accent1>
          <a:srgbClr val="3399FF"/>
        </a:accent1>
        <a:accent2>
          <a:srgbClr val="9999FF"/>
        </a:accent2>
        <a:accent3>
          <a:srgbClr val="FFFFFF"/>
        </a:accent3>
        <a:accent4>
          <a:srgbClr val="000000"/>
        </a:accent4>
        <a:accent5>
          <a:srgbClr val="ADCAFF"/>
        </a:accent5>
        <a:accent6>
          <a:srgbClr val="8A8AE7"/>
        </a:accent6>
        <a:hlink>
          <a:srgbClr val="00CCFF"/>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Refined</Template>
  <TotalTime>18818</TotalTime>
  <Words>2408</Words>
  <Application>Microsoft Office PowerPoint</Application>
  <PresentationFormat>Custom</PresentationFormat>
  <Paragraphs>442</Paragraphs>
  <Slides>72</Slides>
  <Notes>8</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Refined</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 מלכה, אראל, רענן ונעם היקרים.  בני משפחה, חברים וידידים.  קשה לשאת דברים ולומר על אלימלך זכרונו לברכה. "משפטיך תהום רבה וצדקתך כהררי א-ל". אין כמו הפסוק שאותו אנו אומרים במנחה של שבת, מתאים לכאן.  הצדקות שעושה איתנו הקב"ה מובנים לנו, ההצלחות, השמחות, הניצחונות אפשר להסביר ולהבין. המשפטים הינן בתהום ולא ניתנים להבינם וקשה לקבל ולהבין פשרם.  הכרנו,אלישבע ואני, את אלימלך ז"ל ומלכה בראשית דרכנו הבוגרים. צעדנו יחד בשדה החינוך וההוראה, בחברות טובה ומיוחדת שהחלה טרם הנישואין, לפני כ-48 שנים.  אלימלך היה מטאור, קידומו המהיר בחינוך, באמנות, ובמינהל מוכיח על אישיותו המיוחדת שנדירה באדם אחד.  אלימלך היה מחנך ומורה מנהל ביה"ס שמספר הכיתות היה גדול ממספר שנותיו. קיים את הכתוב: " אדם לעמל יולד במלוא המשמעות – ללמוד על מנת ללמד.   אלימלך היה אמן במלוא מובן המילה. כבצלאל, איש חכם לב, בעל אינטליגנציה רגשית מיוחדת. חום ואהבה לאמנות ולאדם. מסודר להפליא, הגם שבאופן מובנה מינהל וסדר לא הולכים בד בבד עם יצירתיות.   אלימלך קיים את הכתוב "איזו היא דרך ישרה שיבור לו האדם", וכי אין לנו שולחן ערוך המורה את הדרךשיש לילך בה, אלא רבי מסביר ואומר "כל שהיא תפארת לעושיה ותפארת לו מן האדם" אלימלך הלך בדרך שאין ספק שהייתה תפארת לו ותפארת לו מן האדם.   ההיכרות שלנו עם אלימלך ומלכה הייתה לפני ולפנים הן בעבודה הפורמאלית, קורסים משותפים,הקורסים למנהלי בתי ספר, וכד' והן בתחום המשפחות, התחום המוגדר כלא פורמאלי, שפת הים עם הילדים.   הטיול המפורסם לנורבגיה והחוויות המשותפות, הדאגה שלו למשפחה, למלכה, לקניות שיקלו על הבית. המומחיות שלו גם בתחום הקולינרי, ובמיני מאפה  הן מן הפורסמות.   אלימלך היה פעיל גם בתחום הציבורי, בספורט, בפעילות קהילתית, בהנהלת אגודת האמנים, וכך עודד את אלישבע להצטרף.   בנוסף לכך, לא פסח על קביעת עיתים לתורה, כפי ששמענו גם מהרב זינגרביץ.   אין לנו ספק שרוח הבריות הייתה נוחה הימנו וכל שרוח הבריות נוחה הימנו רוח המקום נוחה הימנו.   יהי זכרו ברוך.          אברהם פינקלשטיין      </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שקופית 1</dc:title>
  <dc:creator>S.N</dc:creator>
  <cp:lastModifiedBy>Erel Shliselberg</cp:lastModifiedBy>
  <cp:revision>232</cp:revision>
  <dcterms:created xsi:type="dcterms:W3CDTF">2010-08-03T18:29:26Z</dcterms:created>
  <dcterms:modified xsi:type="dcterms:W3CDTF">2010-10-28T09:05:55Z</dcterms:modified>
</cp:coreProperties>
</file>